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sldIdLst>
    <p:sldId id="256" r:id="rId2"/>
    <p:sldId id="2147309361" r:id="rId3"/>
    <p:sldId id="2147309271" r:id="rId4"/>
    <p:sldId id="2147309351" r:id="rId5"/>
    <p:sldId id="2147309332" r:id="rId6"/>
    <p:sldId id="2147309333" r:id="rId7"/>
    <p:sldId id="2147309334" r:id="rId8"/>
    <p:sldId id="257" r:id="rId9"/>
    <p:sldId id="2147309335" r:id="rId10"/>
    <p:sldId id="2147309288" r:id="rId11"/>
    <p:sldId id="2147309229" r:id="rId12"/>
    <p:sldId id="258" r:id="rId13"/>
    <p:sldId id="259" r:id="rId14"/>
    <p:sldId id="265" r:id="rId15"/>
    <p:sldId id="2147309336" r:id="rId16"/>
    <p:sldId id="2147309290" r:id="rId17"/>
    <p:sldId id="261" r:id="rId18"/>
    <p:sldId id="263" r:id="rId19"/>
    <p:sldId id="338" r:id="rId20"/>
    <p:sldId id="2147309292" r:id="rId21"/>
    <p:sldId id="2147309294" r:id="rId22"/>
    <p:sldId id="268" r:id="rId23"/>
    <p:sldId id="273" r:id="rId24"/>
    <p:sldId id="2147309352" r:id="rId25"/>
    <p:sldId id="369" r:id="rId26"/>
    <p:sldId id="2147309295" r:id="rId27"/>
    <p:sldId id="2147309296" r:id="rId28"/>
    <p:sldId id="2147309362" r:id="rId29"/>
    <p:sldId id="2147309337" r:id="rId30"/>
    <p:sldId id="2147309297" r:id="rId31"/>
    <p:sldId id="2147309346" r:id="rId32"/>
    <p:sldId id="2147309298" r:id="rId33"/>
    <p:sldId id="371" r:id="rId34"/>
    <p:sldId id="2147309299" r:id="rId35"/>
    <p:sldId id="313" r:id="rId36"/>
    <p:sldId id="2147309300" r:id="rId37"/>
    <p:sldId id="357" r:id="rId38"/>
    <p:sldId id="2147309365" r:id="rId39"/>
    <p:sldId id="370" r:id="rId40"/>
    <p:sldId id="288" r:id="rId41"/>
    <p:sldId id="281" r:id="rId42"/>
    <p:sldId id="282" r:id="rId43"/>
    <p:sldId id="377" r:id="rId44"/>
    <p:sldId id="353" r:id="rId45"/>
    <p:sldId id="2147309211" r:id="rId46"/>
    <p:sldId id="2147309212" r:id="rId47"/>
    <p:sldId id="2147309213" r:id="rId48"/>
    <p:sldId id="2147309214" r:id="rId49"/>
    <p:sldId id="2147309306" r:id="rId50"/>
    <p:sldId id="2147309347" r:id="rId51"/>
    <p:sldId id="2147309363" r:id="rId52"/>
    <p:sldId id="2147309348" r:id="rId53"/>
    <p:sldId id="2147309360" r:id="rId54"/>
    <p:sldId id="2147309341" r:id="rId55"/>
    <p:sldId id="2147309326" r:id="rId56"/>
    <p:sldId id="2147309320" r:id="rId57"/>
    <p:sldId id="336" r:id="rId58"/>
    <p:sldId id="2147309364" r:id="rId59"/>
    <p:sldId id="2147309329" r:id="rId60"/>
    <p:sldId id="2147309358" r:id="rId61"/>
    <p:sldId id="2147309318" r:id="rId62"/>
    <p:sldId id="2147309343" r:id="rId63"/>
    <p:sldId id="2147309355" r:id="rId64"/>
    <p:sldId id="346" r:id="rId65"/>
    <p:sldId id="2147309301" r:id="rId66"/>
    <p:sldId id="363" r:id="rId67"/>
    <p:sldId id="2147309284" r:id="rId68"/>
    <p:sldId id="2147309317" r:id="rId69"/>
    <p:sldId id="376" r:id="rId70"/>
    <p:sldId id="374" r:id="rId71"/>
    <p:sldId id="382" r:id="rId72"/>
    <p:sldId id="358" r:id="rId73"/>
    <p:sldId id="366" r:id="rId74"/>
    <p:sldId id="2147309241" r:id="rId75"/>
    <p:sldId id="2147309243" r:id="rId76"/>
    <p:sldId id="2147309245" r:id="rId77"/>
    <p:sldId id="2147309246" r:id="rId78"/>
    <p:sldId id="2147309247" r:id="rId79"/>
    <p:sldId id="2147309231" r:id="rId80"/>
    <p:sldId id="2147309257" r:id="rId81"/>
    <p:sldId id="2147309258" r:id="rId82"/>
    <p:sldId id="2147309259" r:id="rId83"/>
    <p:sldId id="2147309260" r:id="rId84"/>
    <p:sldId id="2147309261" r:id="rId85"/>
    <p:sldId id="2147309262" r:id="rId86"/>
    <p:sldId id="2147309239" r:id="rId87"/>
    <p:sldId id="2147309263" r:id="rId88"/>
    <p:sldId id="2147309264" r:id="rId89"/>
    <p:sldId id="2147309265" r:id="rId90"/>
    <p:sldId id="2147309266" r:id="rId91"/>
    <p:sldId id="2147309267" r:id="rId92"/>
    <p:sldId id="306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61"/>
            <p14:sldId id="2147309271"/>
            <p14:sldId id="2147309351"/>
            <p14:sldId id="2147309332"/>
            <p14:sldId id="2147309333"/>
            <p14:sldId id="2147309334"/>
          </p14:sldIdLst>
        </p14:section>
        <p14:section name="DSP" id="{769EEEE8-7313-4E3E-AC0F-163C5A927B3F}">
          <p14:sldIdLst>
            <p14:sldId id="257"/>
            <p14:sldId id="2147309335"/>
            <p14:sldId id="2147309288"/>
            <p14:sldId id="2147309229"/>
            <p14:sldId id="258"/>
            <p14:sldId id="259"/>
            <p14:sldId id="265"/>
            <p14:sldId id="2147309336"/>
            <p14:sldId id="2147309290"/>
            <p14:sldId id="261"/>
            <p14:sldId id="263"/>
            <p14:sldId id="338"/>
            <p14:sldId id="2147309292"/>
            <p14:sldId id="2147309294"/>
            <p14:sldId id="268"/>
            <p14:sldId id="273"/>
            <p14:sldId id="2147309352"/>
          </p14:sldIdLst>
        </p14:section>
        <p14:section name="Incremental computation" id="{58747F73-CA40-4C5F-8755-F065BDC15337}">
          <p14:sldIdLst>
            <p14:sldId id="369"/>
            <p14:sldId id="2147309295"/>
            <p14:sldId id="2147309296"/>
            <p14:sldId id="2147309362"/>
            <p14:sldId id="2147309337"/>
            <p14:sldId id="2147309297"/>
            <p14:sldId id="2147309346"/>
            <p14:sldId id="2147309298"/>
            <p14:sldId id="371"/>
            <p14:sldId id="2147309299"/>
          </p14:sldIdLst>
        </p14:section>
        <p14:section name="Optimizing circuits" id="{48703A8F-2887-453B-8039-1E34982CEC62}">
          <p14:sldIdLst>
            <p14:sldId id="313"/>
            <p14:sldId id="2147309300"/>
            <p14:sldId id="357"/>
            <p14:sldId id="2147309365"/>
          </p14:sldIdLst>
        </p14:section>
        <p14:section name="Relational algebra" id="{A8293622-2174-4916-A7E5-25134F50EBE0}">
          <p14:sldIdLst>
            <p14:sldId id="370"/>
            <p14:sldId id="288"/>
            <p14:sldId id="281"/>
            <p14:sldId id="282"/>
            <p14:sldId id="377"/>
            <p14:sldId id="353"/>
            <p14:sldId id="2147309211"/>
            <p14:sldId id="2147309212"/>
            <p14:sldId id="2147309213"/>
            <p14:sldId id="2147309214"/>
          </p14:sldIdLst>
        </p14:section>
        <p14:section name="Implementation" id="{3DA52930-38B2-460C-8E7B-1AD7904959FB}">
          <p14:sldIdLst>
            <p14:sldId id="2147309306"/>
            <p14:sldId id="2147309347"/>
            <p14:sldId id="2147309363"/>
            <p14:sldId id="2147309348"/>
            <p14:sldId id="2147309360"/>
            <p14:sldId id="2147309341"/>
            <p14:sldId id="2147309326"/>
            <p14:sldId id="2147309320"/>
          </p14:sldIdLst>
        </p14:section>
        <p14:section name="Extra" id="{E5F3158D-7788-4C84-B58B-EAD0188BF70B}">
          <p14:sldIdLst>
            <p14:sldId id="336"/>
            <p14:sldId id="2147309364"/>
            <p14:sldId id="2147309329"/>
            <p14:sldId id="2147309358"/>
            <p14:sldId id="2147309318"/>
            <p14:sldId id="2147309343"/>
            <p14:sldId id="2147309355"/>
            <p14:sldId id="346"/>
            <p14:sldId id="2147309301"/>
            <p14:sldId id="363"/>
            <p14:sldId id="2147309284"/>
            <p14:sldId id="2147309317"/>
            <p14:sldId id="376"/>
            <p14:sldId id="374"/>
            <p14:sldId id="382"/>
            <p14:sldId id="358"/>
            <p14:sldId id="366"/>
            <p14:sldId id="2147309241"/>
            <p14:sldId id="2147309243"/>
            <p14:sldId id="2147309245"/>
            <p14:sldId id="2147309246"/>
            <p14:sldId id="2147309247"/>
            <p14:sldId id="2147309231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E68E37-334C-422A-8ED6-ECFB7151491F}" v="696" dt="2024-12-07T08:33:40.8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0" y="5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81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16E68E37-334C-422A-8ED6-ECFB7151491F}"/>
    <pc:docChg chg="undo custSel addSld delSld modSld sldOrd addSection modSection">
      <pc:chgData name="Mihai Budiu" userId="3fe408b5c12bb05c" providerId="LiveId" clId="{16E68E37-334C-422A-8ED6-ECFB7151491F}" dt="2024-12-07T08:33:55.557" v="1639" actId="20577"/>
      <pc:docMkLst>
        <pc:docMk/>
      </pc:docMkLst>
      <pc:sldChg chg="modSp mod">
        <pc:chgData name="Mihai Budiu" userId="3fe408b5c12bb05c" providerId="LiveId" clId="{16E68E37-334C-422A-8ED6-ECFB7151491F}" dt="2024-12-02T18:10:49.407" v="63" actId="20577"/>
        <pc:sldMkLst>
          <pc:docMk/>
          <pc:sldMk cId="359428115" sldId="256"/>
        </pc:sldMkLst>
        <pc:spChg chg="mod">
          <ac:chgData name="Mihai Budiu" userId="3fe408b5c12bb05c" providerId="LiveId" clId="{16E68E37-334C-422A-8ED6-ECFB7151491F}" dt="2024-12-02T18:10:49.407" v="63" actId="20577"/>
          <ac:spMkLst>
            <pc:docMk/>
            <pc:sldMk cId="359428115" sldId="256"/>
            <ac:spMk id="3" creationId="{8E98FC00-57FC-44CF-92E8-56E4B9431A64}"/>
          </ac:spMkLst>
        </pc:spChg>
        <pc:picChg chg="mod">
          <ac:chgData name="Mihai Budiu" userId="3fe408b5c12bb05c" providerId="LiveId" clId="{16E68E37-334C-422A-8ED6-ECFB7151491F}" dt="2024-12-02T18:10:10.638" v="61" actId="1076"/>
          <ac:picMkLst>
            <pc:docMk/>
            <pc:sldMk cId="359428115" sldId="256"/>
            <ac:picMk id="7" creationId="{94C38D6F-905C-D210-EB05-0176A96529A6}"/>
          </ac:picMkLst>
        </pc:picChg>
      </pc:sldChg>
      <pc:sldChg chg="ord">
        <pc:chgData name="Mihai Budiu" userId="3fe408b5c12bb05c" providerId="LiveId" clId="{16E68E37-334C-422A-8ED6-ECFB7151491F}" dt="2024-12-02T19:58:02.852" v="66"/>
        <pc:sldMkLst>
          <pc:docMk/>
          <pc:sldMk cId="4067653492" sldId="265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2333429031" sldId="290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718664270" sldId="292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1711707560" sldId="293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3438684413" sldId="294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1212518177" sldId="295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2483869163" sldId="296"/>
        </pc:sldMkLst>
      </pc:sldChg>
      <pc:sldChg chg="modSp mod">
        <pc:chgData name="Mihai Budiu" userId="3fe408b5c12bb05c" providerId="LiveId" clId="{16E68E37-334C-422A-8ED6-ECFB7151491F}" dt="2024-12-04T23:34:04.794" v="1057" actId="20577"/>
        <pc:sldMkLst>
          <pc:docMk/>
          <pc:sldMk cId="1651621493" sldId="313"/>
        </pc:sldMkLst>
        <pc:spChg chg="mod">
          <ac:chgData name="Mihai Budiu" userId="3fe408b5c12bb05c" providerId="LiveId" clId="{16E68E37-334C-422A-8ED6-ECFB7151491F}" dt="2024-12-04T23:34:04.794" v="1057" actId="20577"/>
          <ac:spMkLst>
            <pc:docMk/>
            <pc:sldMk cId="1651621493" sldId="313"/>
            <ac:spMk id="3" creationId="{F8D657E4-8E4C-41B4-8648-739DCC6B07DF}"/>
          </ac:spMkLst>
        </pc:spChg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4143987235" sldId="315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4180675023" sldId="319"/>
        </pc:sldMkLst>
      </pc:sldChg>
      <pc:sldChg chg="ord">
        <pc:chgData name="Mihai Budiu" userId="3fe408b5c12bb05c" providerId="LiveId" clId="{16E68E37-334C-422A-8ED6-ECFB7151491F}" dt="2024-12-02T19:58:19.382" v="68"/>
        <pc:sldMkLst>
          <pc:docMk/>
          <pc:sldMk cId="3900368947" sldId="338"/>
        </pc:sldMkLst>
      </pc:sldChg>
      <pc:sldChg chg="add del">
        <pc:chgData name="Mihai Budiu" userId="3fe408b5c12bb05c" providerId="LiveId" clId="{16E68E37-334C-422A-8ED6-ECFB7151491F}" dt="2024-12-04T23:46:57.140" v="1266" actId="47"/>
        <pc:sldMkLst>
          <pc:docMk/>
          <pc:sldMk cId="3541815644" sldId="353"/>
        </pc:sldMkLst>
      </pc:sldChg>
      <pc:sldChg chg="add del">
        <pc:chgData name="Mihai Budiu" userId="3fe408b5c12bb05c" providerId="LiveId" clId="{16E68E37-334C-422A-8ED6-ECFB7151491F}" dt="2024-12-04T23:47:05.065" v="1268" actId="47"/>
        <pc:sldMkLst>
          <pc:docMk/>
          <pc:sldMk cId="411352976" sldId="360"/>
        </pc:sldMkLst>
      </pc:sldChg>
      <pc:sldChg chg="modSp mod">
        <pc:chgData name="Mihai Budiu" userId="3fe408b5c12bb05c" providerId="LiveId" clId="{16E68E37-334C-422A-8ED6-ECFB7151491F}" dt="2024-12-04T23:29:32.831" v="1036" actId="20577"/>
        <pc:sldMkLst>
          <pc:docMk/>
          <pc:sldMk cId="2609468811" sldId="371"/>
        </pc:sldMkLst>
        <pc:spChg chg="mod">
          <ac:chgData name="Mihai Budiu" userId="3fe408b5c12bb05c" providerId="LiveId" clId="{16E68E37-334C-422A-8ED6-ECFB7151491F}" dt="2024-12-04T23:29:32.831" v="1036" actId="20577"/>
          <ac:spMkLst>
            <pc:docMk/>
            <pc:sldMk cId="2609468811" sldId="371"/>
            <ac:spMk id="3" creationId="{F9E54021-1D30-45AF-80B7-5A764EF06870}"/>
          </ac:spMkLst>
        </pc:spChg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3231210241" sldId="379"/>
        </pc:sldMkLst>
      </pc:sldChg>
      <pc:sldChg chg="modSp mod">
        <pc:chgData name="Mihai Budiu" userId="3fe408b5c12bb05c" providerId="LiveId" clId="{16E68E37-334C-422A-8ED6-ECFB7151491F}" dt="2024-12-04T23:22:33.921" v="877" actId="20577"/>
        <pc:sldMkLst>
          <pc:docMk/>
          <pc:sldMk cId="3105822643" sldId="2147309229"/>
        </pc:sldMkLst>
        <pc:spChg chg="mod">
          <ac:chgData name="Mihai Budiu" userId="3fe408b5c12bb05c" providerId="LiveId" clId="{16E68E37-334C-422A-8ED6-ECFB7151491F}" dt="2024-12-04T23:22:33.921" v="877" actId="20577"/>
          <ac:spMkLst>
            <pc:docMk/>
            <pc:sldMk cId="3105822643" sldId="2147309229"/>
            <ac:spMk id="3" creationId="{CA9BDC1D-0D66-D66A-FD17-DAE54DD8559B}"/>
          </ac:spMkLst>
        </pc:spChg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2743639385" sldId="2147309232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2945315577" sldId="2147309233"/>
        </pc:sldMkLst>
      </pc:sldChg>
      <pc:sldChg chg="del">
        <pc:chgData name="Mihai Budiu" userId="3fe408b5c12bb05c" providerId="LiveId" clId="{16E68E37-334C-422A-8ED6-ECFB7151491F}" dt="2024-12-04T23:47:34.061" v="1269" actId="47"/>
        <pc:sldMkLst>
          <pc:docMk/>
          <pc:sldMk cId="1658779816" sldId="2147309235"/>
        </pc:sldMkLst>
      </pc:sldChg>
      <pc:sldChg chg="del">
        <pc:chgData name="Mihai Budiu" userId="3fe408b5c12bb05c" providerId="LiveId" clId="{16E68E37-334C-422A-8ED6-ECFB7151491F}" dt="2024-12-04T23:47:34.061" v="1269" actId="47"/>
        <pc:sldMkLst>
          <pc:docMk/>
          <pc:sldMk cId="240934399" sldId="2147309236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2489267027" sldId="2147309237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3122658072" sldId="2147309238"/>
        </pc:sldMkLst>
      </pc:sldChg>
      <pc:sldChg chg="del">
        <pc:chgData name="Mihai Budiu" userId="3fe408b5c12bb05c" providerId="LiveId" clId="{16E68E37-334C-422A-8ED6-ECFB7151491F}" dt="2024-12-04T23:47:51.616" v="1284" actId="47"/>
        <pc:sldMkLst>
          <pc:docMk/>
          <pc:sldMk cId="1731428473" sldId="2147309240"/>
        </pc:sldMkLst>
      </pc:sldChg>
      <pc:sldChg chg="modSp mod">
        <pc:chgData name="Mihai Budiu" userId="3fe408b5c12bb05c" providerId="LiveId" clId="{16E68E37-334C-422A-8ED6-ECFB7151491F}" dt="2024-12-04T23:47:41.711" v="1283" actId="20577"/>
        <pc:sldMkLst>
          <pc:docMk/>
          <pc:sldMk cId="4268379886" sldId="2147309241"/>
        </pc:sldMkLst>
        <pc:spChg chg="mod">
          <ac:chgData name="Mihai Budiu" userId="3fe408b5c12bb05c" providerId="LiveId" clId="{16E68E37-334C-422A-8ED6-ECFB7151491F}" dt="2024-12-04T23:47:41.711" v="1283" actId="20577"/>
          <ac:spMkLst>
            <pc:docMk/>
            <pc:sldMk cId="4268379886" sldId="2147309241"/>
            <ac:spMk id="2" creationId="{B130AAA5-CF07-810F-B522-36DAFE186D6D}"/>
          </ac:spMkLst>
        </pc:spChg>
      </pc:sldChg>
      <pc:sldChg chg="del">
        <pc:chgData name="Mihai Budiu" userId="3fe408b5c12bb05c" providerId="LiveId" clId="{16E68E37-334C-422A-8ED6-ECFB7151491F}" dt="2024-12-04T23:47:34.061" v="1269" actId="47"/>
        <pc:sldMkLst>
          <pc:docMk/>
          <pc:sldMk cId="3226259623" sldId="2147309242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1886904399" sldId="2147309248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3148216967" sldId="2147309250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684079909" sldId="2147309251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3704815175" sldId="2147309252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430322966" sldId="2147309253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746412605" sldId="2147309254"/>
        </pc:sldMkLst>
      </pc:sldChg>
      <pc:sldChg chg="del">
        <pc:chgData name="Mihai Budiu" userId="3fe408b5c12bb05c" providerId="LiveId" clId="{16E68E37-334C-422A-8ED6-ECFB7151491F}" dt="2024-12-04T23:48:06.149" v="1285" actId="47"/>
        <pc:sldMkLst>
          <pc:docMk/>
          <pc:sldMk cId="2098510119" sldId="2147309255"/>
        </pc:sldMkLst>
      </pc:sldChg>
      <pc:sldChg chg="del">
        <pc:chgData name="Mihai Budiu" userId="3fe408b5c12bb05c" providerId="LiveId" clId="{16E68E37-334C-422A-8ED6-ECFB7151491F}" dt="2024-12-04T23:48:15.413" v="1286" actId="47"/>
        <pc:sldMkLst>
          <pc:docMk/>
          <pc:sldMk cId="3110394963" sldId="2147309256"/>
        </pc:sldMkLst>
      </pc:sldChg>
      <pc:sldChg chg="del">
        <pc:chgData name="Mihai Budiu" userId="3fe408b5c12bb05c" providerId="LiveId" clId="{16E68E37-334C-422A-8ED6-ECFB7151491F}" dt="2024-12-04T23:45:37.424" v="1259" actId="47"/>
        <pc:sldMkLst>
          <pc:docMk/>
          <pc:sldMk cId="955442485" sldId="2147309268"/>
        </pc:sldMkLst>
      </pc:sldChg>
      <pc:sldChg chg="add del">
        <pc:chgData name="Mihai Budiu" userId="3fe408b5c12bb05c" providerId="LiveId" clId="{16E68E37-334C-422A-8ED6-ECFB7151491F}" dt="2024-12-04T23:44:58.454" v="1231" actId="47"/>
        <pc:sldMkLst>
          <pc:docMk/>
          <pc:sldMk cId="1739755664" sldId="2147309269"/>
        </pc:sldMkLst>
      </pc:sldChg>
      <pc:sldChg chg="modSp mod">
        <pc:chgData name="Mihai Budiu" userId="3fe408b5c12bb05c" providerId="LiveId" clId="{16E68E37-334C-422A-8ED6-ECFB7151491F}" dt="2024-12-02T19:55:24.631" v="64" actId="1076"/>
        <pc:sldMkLst>
          <pc:docMk/>
          <pc:sldMk cId="1022273770" sldId="2147309271"/>
        </pc:sldMkLst>
        <pc:spChg chg="mod">
          <ac:chgData name="Mihai Budiu" userId="3fe408b5c12bb05c" providerId="LiveId" clId="{16E68E37-334C-422A-8ED6-ECFB7151491F}" dt="2024-12-02T19:55:24.631" v="64" actId="1076"/>
          <ac:spMkLst>
            <pc:docMk/>
            <pc:sldMk cId="1022273770" sldId="2147309271"/>
            <ac:spMk id="7" creationId="{A7DAD6C7-4CCA-5D88-7F58-7A7E9782EA69}"/>
          </ac:spMkLst>
        </pc:spChg>
      </pc:sldChg>
      <pc:sldChg chg="modSp mod">
        <pc:chgData name="Mihai Budiu" userId="3fe408b5c12bb05c" providerId="LiveId" clId="{16E68E37-334C-422A-8ED6-ECFB7151491F}" dt="2024-12-04T23:25:53.360" v="896" actId="20577"/>
        <pc:sldMkLst>
          <pc:docMk/>
          <pc:sldMk cId="76788648" sldId="2147309290"/>
        </pc:sldMkLst>
        <pc:spChg chg="mod">
          <ac:chgData name="Mihai Budiu" userId="3fe408b5c12bb05c" providerId="LiveId" clId="{16E68E37-334C-422A-8ED6-ECFB7151491F}" dt="2024-12-04T23:25:53.360" v="896" actId="20577"/>
          <ac:spMkLst>
            <pc:docMk/>
            <pc:sldMk cId="76788648" sldId="2147309290"/>
            <ac:spMk id="2" creationId="{B85B4042-7CD9-4DA6-9C80-F37EEAA116DF}"/>
          </ac:spMkLst>
        </pc:spChg>
      </pc:sldChg>
      <pc:sldChg chg="modSp">
        <pc:chgData name="Mihai Budiu" userId="3fe408b5c12bb05c" providerId="LiveId" clId="{16E68E37-334C-422A-8ED6-ECFB7151491F}" dt="2024-12-04T23:26:05.068" v="898"/>
        <pc:sldMkLst>
          <pc:docMk/>
          <pc:sldMk cId="4219523105" sldId="2147309292"/>
        </pc:sldMkLst>
        <pc:spChg chg="mod">
          <ac:chgData name="Mihai Budiu" userId="3fe408b5c12bb05c" providerId="LiveId" clId="{16E68E37-334C-422A-8ED6-ECFB7151491F}" dt="2024-12-04T23:26:05.068" v="898"/>
          <ac:spMkLst>
            <pc:docMk/>
            <pc:sldMk cId="4219523105" sldId="2147309292"/>
            <ac:spMk id="2" creationId="{AB287D92-D2E3-4A42-87EA-E8085153DCB4}"/>
          </ac:spMkLst>
        </pc:spChg>
      </pc:sldChg>
      <pc:sldChg chg="del">
        <pc:chgData name="Mihai Budiu" userId="3fe408b5c12bb05c" providerId="LiveId" clId="{16E68E37-334C-422A-8ED6-ECFB7151491F}" dt="2024-12-04T23:45:49.155" v="1260" actId="47"/>
        <pc:sldMkLst>
          <pc:docMk/>
          <pc:sldMk cId="724916407" sldId="2147309315"/>
        </pc:sldMkLst>
      </pc:sldChg>
      <pc:sldChg chg="del">
        <pc:chgData name="Mihai Budiu" userId="3fe408b5c12bb05c" providerId="LiveId" clId="{16E68E37-334C-422A-8ED6-ECFB7151491F}" dt="2024-12-04T23:45:50.318" v="1261" actId="47"/>
        <pc:sldMkLst>
          <pc:docMk/>
          <pc:sldMk cId="1345914461" sldId="2147309316"/>
        </pc:sldMkLst>
      </pc:sldChg>
      <pc:sldChg chg="ord">
        <pc:chgData name="Mihai Budiu" userId="3fe408b5c12bb05c" providerId="LiveId" clId="{16E68E37-334C-422A-8ED6-ECFB7151491F}" dt="2024-12-04T23:46:13.149" v="1263"/>
        <pc:sldMkLst>
          <pc:docMk/>
          <pc:sldMk cId="2004029536" sldId="2147309318"/>
        </pc:sldMkLst>
      </pc:sldChg>
      <pc:sldChg chg="modSp mod ord">
        <pc:chgData name="Mihai Budiu" userId="3fe408b5c12bb05c" providerId="LiveId" clId="{16E68E37-334C-422A-8ED6-ECFB7151491F}" dt="2024-12-05T01:26:25.572" v="1436"/>
        <pc:sldMkLst>
          <pc:docMk/>
          <pc:sldMk cId="259761556" sldId="2147309320"/>
        </pc:sldMkLst>
        <pc:spChg chg="mod">
          <ac:chgData name="Mihai Budiu" userId="3fe408b5c12bb05c" providerId="LiveId" clId="{16E68E37-334C-422A-8ED6-ECFB7151491F}" dt="2024-12-05T01:23:12.585" v="1391" actId="20577"/>
          <ac:spMkLst>
            <pc:docMk/>
            <pc:sldMk cId="259761556" sldId="2147309320"/>
            <ac:spMk id="2" creationId="{19E4C61C-3E57-2413-B99D-8F0EB9FB4A22}"/>
          </ac:spMkLst>
        </pc:spChg>
        <pc:spChg chg="mod">
          <ac:chgData name="Mihai Budiu" userId="3fe408b5c12bb05c" providerId="LiveId" clId="{16E68E37-334C-422A-8ED6-ECFB7151491F}" dt="2024-12-05T01:23:32.890" v="1432" actId="113"/>
          <ac:spMkLst>
            <pc:docMk/>
            <pc:sldMk cId="259761556" sldId="2147309320"/>
            <ac:spMk id="7" creationId="{077C0D73-4820-EB1F-1CA4-6D1EE9291315}"/>
          </ac:spMkLst>
        </pc:spChg>
      </pc:sldChg>
      <pc:sldChg chg="ord">
        <pc:chgData name="Mihai Budiu" userId="3fe408b5c12bb05c" providerId="LiveId" clId="{16E68E37-334C-422A-8ED6-ECFB7151491F}" dt="2024-12-04T23:48:40.417" v="1288"/>
        <pc:sldMkLst>
          <pc:docMk/>
          <pc:sldMk cId="2045127147" sldId="2147309329"/>
        </pc:sldMkLst>
      </pc:sldChg>
      <pc:sldChg chg="addSp delSp modSp mod">
        <pc:chgData name="Mihai Budiu" userId="3fe408b5c12bb05c" providerId="LiveId" clId="{16E68E37-334C-422A-8ED6-ECFB7151491F}" dt="2024-12-04T23:45:29.096" v="1258"/>
        <pc:sldMkLst>
          <pc:docMk/>
          <pc:sldMk cId="1223987862" sldId="2147309341"/>
        </pc:sldMkLst>
        <pc:spChg chg="mod">
          <ac:chgData name="Mihai Budiu" userId="3fe408b5c12bb05c" providerId="LiveId" clId="{16E68E37-334C-422A-8ED6-ECFB7151491F}" dt="2024-12-04T23:45:27.913" v="1256" actId="20577"/>
          <ac:spMkLst>
            <pc:docMk/>
            <pc:sldMk cId="1223987862" sldId="2147309341"/>
            <ac:spMk id="16" creationId="{ACD75953-AB3E-B77D-2F7A-8A84860BC6E4}"/>
          </ac:spMkLst>
        </pc:spChg>
        <pc:spChg chg="add del mod">
          <ac:chgData name="Mihai Budiu" userId="3fe408b5c12bb05c" providerId="LiveId" clId="{16E68E37-334C-422A-8ED6-ECFB7151491F}" dt="2024-12-04T23:45:29.096" v="1258"/>
          <ac:spMkLst>
            <pc:docMk/>
            <pc:sldMk cId="1223987862" sldId="2147309341"/>
            <ac:spMk id="22" creationId="{1FCF7383-9E45-4A1A-2055-7888BCCACCF7}"/>
          </ac:spMkLst>
        </pc:spChg>
      </pc:sldChg>
      <pc:sldChg chg="modSp mod">
        <pc:chgData name="Mihai Budiu" userId="3fe408b5c12bb05c" providerId="LiveId" clId="{16E68E37-334C-422A-8ED6-ECFB7151491F}" dt="2024-12-04T23:38:12.527" v="1067" actId="20577"/>
        <pc:sldMkLst>
          <pc:docMk/>
          <pc:sldMk cId="30442994" sldId="2147309348"/>
        </pc:sldMkLst>
        <pc:spChg chg="mod">
          <ac:chgData name="Mihai Budiu" userId="3fe408b5c12bb05c" providerId="LiveId" clId="{16E68E37-334C-422A-8ED6-ECFB7151491F}" dt="2024-12-04T23:38:12.527" v="1067" actId="20577"/>
          <ac:spMkLst>
            <pc:docMk/>
            <pc:sldMk cId="30442994" sldId="2147309348"/>
            <ac:spMk id="3" creationId="{DD1639EA-3D3F-90DC-3781-1E28C689D208}"/>
          </ac:spMkLst>
        </pc:spChg>
      </pc:sldChg>
      <pc:sldChg chg="modSp mod ord">
        <pc:chgData name="Mihai Budiu" userId="3fe408b5c12bb05c" providerId="LiveId" clId="{16E68E37-334C-422A-8ED6-ECFB7151491F}" dt="2024-12-04T23:19:24.001" v="863" actId="167"/>
        <pc:sldMkLst>
          <pc:docMk/>
          <pc:sldMk cId="2926815257" sldId="2147309351"/>
        </pc:sldMkLst>
        <pc:picChg chg="ord">
          <ac:chgData name="Mihai Budiu" userId="3fe408b5c12bb05c" providerId="LiveId" clId="{16E68E37-334C-422A-8ED6-ECFB7151491F}" dt="2024-12-04T23:19:24.001" v="863" actId="167"/>
          <ac:picMkLst>
            <pc:docMk/>
            <pc:sldMk cId="2926815257" sldId="2147309351"/>
            <ac:picMk id="5" creationId="{F5C9A6EA-A569-98A2-7120-D282E6AF6922}"/>
          </ac:picMkLst>
        </pc:picChg>
      </pc:sldChg>
      <pc:sldChg chg="ord">
        <pc:chgData name="Mihai Budiu" userId="3fe408b5c12bb05c" providerId="LiveId" clId="{16E68E37-334C-422A-8ED6-ECFB7151491F}" dt="2024-12-04T23:44:35.644" v="1228"/>
        <pc:sldMkLst>
          <pc:docMk/>
          <pc:sldMk cId="1666927300" sldId="2147309358"/>
        </pc:sldMkLst>
      </pc:sldChg>
      <pc:sldChg chg="addSp delSp modSp mod">
        <pc:chgData name="Mihai Budiu" userId="3fe408b5c12bb05c" providerId="LiveId" clId="{16E68E37-334C-422A-8ED6-ECFB7151491F}" dt="2024-12-04T23:43:57.193" v="1226" actId="1076"/>
        <pc:sldMkLst>
          <pc:docMk/>
          <pc:sldMk cId="3104967741" sldId="2147309360"/>
        </pc:sldMkLst>
        <pc:spChg chg="add mod">
          <ac:chgData name="Mihai Budiu" userId="3fe408b5c12bb05c" providerId="LiveId" clId="{16E68E37-334C-422A-8ED6-ECFB7151491F}" dt="2024-12-04T23:43:11.232" v="1220" actId="12"/>
          <ac:spMkLst>
            <pc:docMk/>
            <pc:sldMk cId="3104967741" sldId="2147309360"/>
            <ac:spMk id="3" creationId="{48607ED0-CDAA-9674-90B2-5F9B37C6BA7B}"/>
          </ac:spMkLst>
        </pc:spChg>
        <pc:spChg chg="del">
          <ac:chgData name="Mihai Budiu" userId="3fe408b5c12bb05c" providerId="LiveId" clId="{16E68E37-334C-422A-8ED6-ECFB7151491F}" dt="2024-12-04T23:38:54.730" v="1068" actId="478"/>
          <ac:spMkLst>
            <pc:docMk/>
            <pc:sldMk cId="3104967741" sldId="2147309360"/>
            <ac:spMk id="21" creationId="{C6F799DB-AA05-1661-5F81-880A5430BF13}"/>
          </ac:spMkLst>
        </pc:spChg>
        <pc:spChg chg="del">
          <ac:chgData name="Mihai Budiu" userId="3fe408b5c12bb05c" providerId="LiveId" clId="{16E68E37-334C-422A-8ED6-ECFB7151491F}" dt="2024-12-04T23:39:06.385" v="1077" actId="478"/>
          <ac:spMkLst>
            <pc:docMk/>
            <pc:sldMk cId="3104967741" sldId="2147309360"/>
            <ac:spMk id="22" creationId="{5C9167FD-B620-3A3F-ACDA-0C11A815DC86}"/>
          </ac:spMkLst>
        </pc:spChg>
        <pc:spChg chg="del mod">
          <ac:chgData name="Mihai Budiu" userId="3fe408b5c12bb05c" providerId="LiveId" clId="{16E68E37-334C-422A-8ED6-ECFB7151491F}" dt="2024-12-04T23:38:57.744" v="1072" actId="478"/>
          <ac:spMkLst>
            <pc:docMk/>
            <pc:sldMk cId="3104967741" sldId="2147309360"/>
            <ac:spMk id="23" creationId="{DF377F8C-6B98-023E-B77E-D9E024F6F7B4}"/>
          </ac:spMkLst>
        </pc:spChg>
        <pc:spChg chg="del">
          <ac:chgData name="Mihai Budiu" userId="3fe408b5c12bb05c" providerId="LiveId" clId="{16E68E37-334C-422A-8ED6-ECFB7151491F}" dt="2024-12-04T23:38:56.573" v="1071" actId="478"/>
          <ac:spMkLst>
            <pc:docMk/>
            <pc:sldMk cId="3104967741" sldId="2147309360"/>
            <ac:spMk id="24" creationId="{773D1FB9-E0CD-17F7-6D48-6F60B6B18B16}"/>
          </ac:spMkLst>
        </pc:spChg>
        <pc:spChg chg="mod">
          <ac:chgData name="Mihai Budiu" userId="3fe408b5c12bb05c" providerId="LiveId" clId="{16E68E37-334C-422A-8ED6-ECFB7151491F}" dt="2024-12-04T23:43:53.063" v="1225" actId="207"/>
          <ac:spMkLst>
            <pc:docMk/>
            <pc:sldMk cId="3104967741" sldId="2147309360"/>
            <ac:spMk id="28" creationId="{9E35E030-21D5-1AC9-77A0-32D2F801EE9B}"/>
          </ac:spMkLst>
        </pc:spChg>
        <pc:spChg chg="mod">
          <ac:chgData name="Mihai Budiu" userId="3fe408b5c12bb05c" providerId="LiveId" clId="{16E68E37-334C-422A-8ED6-ECFB7151491F}" dt="2024-12-04T23:43:43.750" v="1223" actId="207"/>
          <ac:spMkLst>
            <pc:docMk/>
            <pc:sldMk cId="3104967741" sldId="2147309360"/>
            <ac:spMk id="29" creationId="{691031FF-1E6D-97B2-4121-3C8254CE1888}"/>
          </ac:spMkLst>
        </pc:spChg>
        <pc:spChg chg="mod">
          <ac:chgData name="Mihai Budiu" userId="3fe408b5c12bb05c" providerId="LiveId" clId="{16E68E37-334C-422A-8ED6-ECFB7151491F}" dt="2024-12-04T23:43:57.193" v="1226" actId="1076"/>
          <ac:spMkLst>
            <pc:docMk/>
            <pc:sldMk cId="3104967741" sldId="2147309360"/>
            <ac:spMk id="33" creationId="{BED12ADE-4D1F-BB8E-BAE1-1D7034D60E25}"/>
          </ac:spMkLst>
        </pc:spChg>
        <pc:spChg chg="mod">
          <ac:chgData name="Mihai Budiu" userId="3fe408b5c12bb05c" providerId="LiveId" clId="{16E68E37-334C-422A-8ED6-ECFB7151491F}" dt="2024-12-04T23:43:37.560" v="1222" actId="1076"/>
          <ac:spMkLst>
            <pc:docMk/>
            <pc:sldMk cId="3104967741" sldId="2147309360"/>
            <ac:spMk id="35" creationId="{6997BA66-8BB7-C457-072C-99DCF10411B0}"/>
          </ac:spMkLst>
        </pc:spChg>
        <pc:spChg chg="del">
          <ac:chgData name="Mihai Budiu" userId="3fe408b5c12bb05c" providerId="LiveId" clId="{16E68E37-334C-422A-8ED6-ECFB7151491F}" dt="2024-12-04T23:43:33.078" v="1221" actId="478"/>
          <ac:spMkLst>
            <pc:docMk/>
            <pc:sldMk cId="3104967741" sldId="2147309360"/>
            <ac:spMk id="38" creationId="{2133E2F6-F5DE-82C1-E8F5-3E2F0758EB0B}"/>
          </ac:spMkLst>
        </pc:spChg>
        <pc:spChg chg="del">
          <ac:chgData name="Mihai Budiu" userId="3fe408b5c12bb05c" providerId="LiveId" clId="{16E68E37-334C-422A-8ED6-ECFB7151491F}" dt="2024-12-04T23:43:33.078" v="1221" actId="478"/>
          <ac:spMkLst>
            <pc:docMk/>
            <pc:sldMk cId="3104967741" sldId="2147309360"/>
            <ac:spMk id="40" creationId="{87FC85C6-47F5-C36A-5AF0-272FE8EE30DD}"/>
          </ac:spMkLst>
        </pc:spChg>
        <pc:spChg chg="del">
          <ac:chgData name="Mihai Budiu" userId="3fe408b5c12bb05c" providerId="LiveId" clId="{16E68E37-334C-422A-8ED6-ECFB7151491F}" dt="2024-12-04T23:43:33.078" v="1221" actId="478"/>
          <ac:spMkLst>
            <pc:docMk/>
            <pc:sldMk cId="3104967741" sldId="2147309360"/>
            <ac:spMk id="41" creationId="{8D8E9B11-3F6D-3DB8-A529-DF2F951C1837}"/>
          </ac:spMkLst>
        </pc:spChg>
        <pc:spChg chg="del">
          <ac:chgData name="Mihai Budiu" userId="3fe408b5c12bb05c" providerId="LiveId" clId="{16E68E37-334C-422A-8ED6-ECFB7151491F}" dt="2024-12-04T23:43:48.946" v="1224" actId="478"/>
          <ac:spMkLst>
            <pc:docMk/>
            <pc:sldMk cId="3104967741" sldId="2147309360"/>
            <ac:spMk id="42" creationId="{DE7063DD-64CC-72DA-DC84-28A2A72E1786}"/>
          </ac:spMkLst>
        </pc:spChg>
        <pc:spChg chg="del">
          <ac:chgData name="Mihai Budiu" userId="3fe408b5c12bb05c" providerId="LiveId" clId="{16E68E37-334C-422A-8ED6-ECFB7151491F}" dt="2024-12-04T23:43:48.946" v="1224" actId="478"/>
          <ac:spMkLst>
            <pc:docMk/>
            <pc:sldMk cId="3104967741" sldId="2147309360"/>
            <ac:spMk id="43" creationId="{7A3C72A3-9C2C-E042-3272-36EADA977B7E}"/>
          </ac:spMkLst>
        </pc:spChg>
        <pc:spChg chg="del">
          <ac:chgData name="Mihai Budiu" userId="3fe408b5c12bb05c" providerId="LiveId" clId="{16E68E37-334C-422A-8ED6-ECFB7151491F}" dt="2024-12-04T23:43:48.946" v="1224" actId="478"/>
          <ac:spMkLst>
            <pc:docMk/>
            <pc:sldMk cId="3104967741" sldId="2147309360"/>
            <ac:spMk id="44" creationId="{5EF96B94-362D-F798-D33E-129DFD7D58A2}"/>
          </ac:spMkLst>
        </pc:spChg>
        <pc:spChg chg="del">
          <ac:chgData name="Mihai Budiu" userId="3fe408b5c12bb05c" providerId="LiveId" clId="{16E68E37-334C-422A-8ED6-ECFB7151491F}" dt="2024-12-04T23:43:33.078" v="1221" actId="478"/>
          <ac:spMkLst>
            <pc:docMk/>
            <pc:sldMk cId="3104967741" sldId="2147309360"/>
            <ac:spMk id="47" creationId="{38844C30-CFAC-5A5D-0B93-CA615444F458}"/>
          </ac:spMkLst>
        </pc:spChg>
        <pc:spChg chg="del">
          <ac:chgData name="Mihai Budiu" userId="3fe408b5c12bb05c" providerId="LiveId" clId="{16E68E37-334C-422A-8ED6-ECFB7151491F}" dt="2024-12-04T23:43:48.946" v="1224" actId="478"/>
          <ac:spMkLst>
            <pc:docMk/>
            <pc:sldMk cId="3104967741" sldId="2147309360"/>
            <ac:spMk id="48" creationId="{EB279721-B674-FBF6-A223-00A771052BF3}"/>
          </ac:spMkLst>
        </pc:spChg>
        <pc:spChg chg="del">
          <ac:chgData name="Mihai Budiu" userId="3fe408b5c12bb05c" providerId="LiveId" clId="{16E68E37-334C-422A-8ED6-ECFB7151491F}" dt="2024-12-04T23:39:01.732" v="1076" actId="478"/>
          <ac:spMkLst>
            <pc:docMk/>
            <pc:sldMk cId="3104967741" sldId="2147309360"/>
            <ac:spMk id="69" creationId="{0719334B-8930-DCBB-D060-D0C4134DCFB5}"/>
          </ac:spMkLst>
        </pc:spChg>
        <pc:spChg chg="del mod">
          <ac:chgData name="Mihai Budiu" userId="3fe408b5c12bb05c" providerId="LiveId" clId="{16E68E37-334C-422A-8ED6-ECFB7151491F}" dt="2024-12-04T23:39:01.207" v="1075" actId="478"/>
          <ac:spMkLst>
            <pc:docMk/>
            <pc:sldMk cId="3104967741" sldId="2147309360"/>
            <ac:spMk id="70" creationId="{CF5A4CEE-0DC4-3BE1-9347-894EDCB8E866}"/>
          </ac:spMkLst>
        </pc:spChg>
        <pc:spChg chg="del">
          <ac:chgData name="Mihai Budiu" userId="3fe408b5c12bb05c" providerId="LiveId" clId="{16E68E37-334C-422A-8ED6-ECFB7151491F}" dt="2024-12-04T23:38:55.448" v="1069" actId="478"/>
          <ac:spMkLst>
            <pc:docMk/>
            <pc:sldMk cId="3104967741" sldId="2147309360"/>
            <ac:spMk id="71" creationId="{A28B316E-089A-F684-6752-0CFE3FBF036B}"/>
          </ac:spMkLst>
        </pc:spChg>
        <pc:spChg chg="del">
          <ac:chgData name="Mihai Budiu" userId="3fe408b5c12bb05c" providerId="LiveId" clId="{16E68E37-334C-422A-8ED6-ECFB7151491F}" dt="2024-12-04T23:38:59.572" v="1073" actId="478"/>
          <ac:spMkLst>
            <pc:docMk/>
            <pc:sldMk cId="3104967741" sldId="2147309360"/>
            <ac:spMk id="72" creationId="{75BD6BCD-F85D-EBDB-12B6-F0D21428B521}"/>
          </ac:spMkLst>
        </pc:spChg>
        <pc:cxnChg chg="mod">
          <ac:chgData name="Mihai Budiu" userId="3fe408b5c12bb05c" providerId="LiveId" clId="{16E68E37-334C-422A-8ED6-ECFB7151491F}" dt="2024-12-04T23:43:33.078" v="1221" actId="478"/>
          <ac:cxnSpMkLst>
            <pc:docMk/>
            <pc:sldMk cId="3104967741" sldId="2147309360"/>
            <ac:cxnSpMk id="20" creationId="{ECB28502-B2DD-93C5-7915-781CC593AD0B}"/>
          </ac:cxnSpMkLst>
        </pc:cxnChg>
        <pc:cxnChg chg="mod">
          <ac:chgData name="Mihai Budiu" userId="3fe408b5c12bb05c" providerId="LiveId" clId="{16E68E37-334C-422A-8ED6-ECFB7151491F}" dt="2024-12-04T23:43:48.946" v="1224" actId="478"/>
          <ac:cxnSpMkLst>
            <pc:docMk/>
            <pc:sldMk cId="3104967741" sldId="2147309360"/>
            <ac:cxnSpMk id="31" creationId="{99474072-8CF1-5562-B863-174B07FFC03E}"/>
          </ac:cxnSpMkLst>
        </pc:cxnChg>
      </pc:sldChg>
      <pc:sldChg chg="addSp modSp new mod modAnim">
        <pc:chgData name="Mihai Budiu" userId="3fe408b5c12bb05c" providerId="LiveId" clId="{16E68E37-334C-422A-8ED6-ECFB7151491F}" dt="2024-12-05T01:21:10.279" v="1375"/>
        <pc:sldMkLst>
          <pc:docMk/>
          <pc:sldMk cId="3478430936" sldId="2147309361"/>
        </pc:sldMkLst>
        <pc:spChg chg="mod">
          <ac:chgData name="Mihai Budiu" userId="3fe408b5c12bb05c" providerId="LiveId" clId="{16E68E37-334C-422A-8ED6-ECFB7151491F}" dt="2024-12-04T23:18:43.487" v="860" actId="20577"/>
          <ac:spMkLst>
            <pc:docMk/>
            <pc:sldMk cId="3478430936" sldId="2147309361"/>
            <ac:spMk id="2" creationId="{8DEC16FA-7555-0F66-BAC7-216BF973F665}"/>
          </ac:spMkLst>
        </pc:spChg>
        <pc:spChg chg="mod">
          <ac:chgData name="Mihai Budiu" userId="3fe408b5c12bb05c" providerId="LiveId" clId="{16E68E37-334C-422A-8ED6-ECFB7151491F}" dt="2024-12-05T01:20:23.174" v="1364" actId="14100"/>
          <ac:spMkLst>
            <pc:docMk/>
            <pc:sldMk cId="3478430936" sldId="2147309361"/>
            <ac:spMk id="3" creationId="{D72554FD-23FA-7048-FB75-DE2C94219437}"/>
          </ac:spMkLst>
        </pc:spChg>
        <pc:picChg chg="add mod ord">
          <ac:chgData name="Mihai Budiu" userId="3fe408b5c12bb05c" providerId="LiveId" clId="{16E68E37-334C-422A-8ED6-ECFB7151491F}" dt="2024-12-05T01:20:42.533" v="1369" actId="167"/>
          <ac:picMkLst>
            <pc:docMk/>
            <pc:sldMk cId="3478430936" sldId="2147309361"/>
            <ac:picMk id="5" creationId="{EDA0122C-A9A7-562B-7EB7-CB29313433EB}"/>
          </ac:picMkLst>
        </pc:picChg>
        <pc:picChg chg="add mod ord">
          <ac:chgData name="Mihai Budiu" userId="3fe408b5c12bb05c" providerId="LiveId" clId="{16E68E37-334C-422A-8ED6-ECFB7151491F}" dt="2024-12-04T23:13:06.424" v="503" actId="167"/>
          <ac:picMkLst>
            <pc:docMk/>
            <pc:sldMk cId="3478430936" sldId="2147309361"/>
            <ac:picMk id="6" creationId="{FD449DEC-BE9A-791C-73DD-85986EE45653}"/>
          </ac:picMkLst>
        </pc:picChg>
        <pc:cxnChg chg="add mod">
          <ac:chgData name="Mihai Budiu" userId="3fe408b5c12bb05c" providerId="LiveId" clId="{16E68E37-334C-422A-8ED6-ECFB7151491F}" dt="2024-12-05T01:19:54.445" v="1360" actId="1582"/>
          <ac:cxnSpMkLst>
            <pc:docMk/>
            <pc:sldMk cId="3478430936" sldId="2147309361"/>
            <ac:cxnSpMk id="8" creationId="{3C0AEEBE-B771-3C49-33EE-6ECAB26A430D}"/>
          </ac:cxnSpMkLst>
        </pc:cxnChg>
        <pc:cxnChg chg="add mod">
          <ac:chgData name="Mihai Budiu" userId="3fe408b5c12bb05c" providerId="LiveId" clId="{16E68E37-334C-422A-8ED6-ECFB7151491F}" dt="2024-12-05T01:20:38.250" v="1368" actId="14100"/>
          <ac:cxnSpMkLst>
            <pc:docMk/>
            <pc:sldMk cId="3478430936" sldId="2147309361"/>
            <ac:cxnSpMk id="12" creationId="{5C83B1FA-3016-20CB-0828-C8AB1E837969}"/>
          </ac:cxnSpMkLst>
        </pc:cxnChg>
      </pc:sldChg>
      <pc:sldChg chg="modSp new del mod">
        <pc:chgData name="Mihai Budiu" userId="3fe408b5c12bb05c" providerId="LiveId" clId="{16E68E37-334C-422A-8ED6-ECFB7151491F}" dt="2024-12-04T23:07:13.662" v="82" actId="47"/>
        <pc:sldMkLst>
          <pc:docMk/>
          <pc:sldMk cId="4218814029" sldId="2147309361"/>
        </pc:sldMkLst>
        <pc:spChg chg="mod">
          <ac:chgData name="Mihai Budiu" userId="3fe408b5c12bb05c" providerId="LiveId" clId="{16E68E37-334C-422A-8ED6-ECFB7151491F}" dt="2024-12-04T23:07:00.607" v="77" actId="20577"/>
          <ac:spMkLst>
            <pc:docMk/>
            <pc:sldMk cId="4218814029" sldId="2147309361"/>
            <ac:spMk id="2" creationId="{1B94FC56-298A-7956-CC9D-D42FAE3B1743}"/>
          </ac:spMkLst>
        </pc:spChg>
        <pc:spChg chg="mod">
          <ac:chgData name="Mihai Budiu" userId="3fe408b5c12bb05c" providerId="LiveId" clId="{16E68E37-334C-422A-8ED6-ECFB7151491F}" dt="2024-12-04T23:07:05.894" v="81" actId="20577"/>
          <ac:spMkLst>
            <pc:docMk/>
            <pc:sldMk cId="4218814029" sldId="2147309361"/>
            <ac:spMk id="3" creationId="{ABE700C4-3A84-E21D-C291-09E95B4B9F14}"/>
          </ac:spMkLst>
        </pc:spChg>
      </pc:sldChg>
      <pc:sldChg chg="delSp modSp add mod modAnim">
        <pc:chgData name="Mihai Budiu" userId="3fe408b5c12bb05c" providerId="LiveId" clId="{16E68E37-334C-422A-8ED6-ECFB7151491F}" dt="2024-12-04T23:27:17.735" v="923" actId="20577"/>
        <pc:sldMkLst>
          <pc:docMk/>
          <pc:sldMk cId="4030733706" sldId="2147309362"/>
        </pc:sldMkLst>
        <pc:spChg chg="mod">
          <ac:chgData name="Mihai Budiu" userId="3fe408b5c12bb05c" providerId="LiveId" clId="{16E68E37-334C-422A-8ED6-ECFB7151491F}" dt="2024-12-04T23:27:17.735" v="923" actId="20577"/>
          <ac:spMkLst>
            <pc:docMk/>
            <pc:sldMk cId="4030733706" sldId="2147309362"/>
            <ac:spMk id="2" creationId="{80EE1B0C-8C1A-AC5C-BE22-FAD2F8AD3886}"/>
          </ac:spMkLst>
        </pc:spChg>
        <pc:spChg chg="del">
          <ac:chgData name="Mihai Budiu" userId="3fe408b5c12bb05c" providerId="LiveId" clId="{16E68E37-334C-422A-8ED6-ECFB7151491F}" dt="2024-12-04T23:27:10.885" v="901" actId="478"/>
          <ac:spMkLst>
            <pc:docMk/>
            <pc:sldMk cId="4030733706" sldId="2147309362"/>
            <ac:spMk id="68" creationId="{D9E2E8CF-AFCE-E325-06F3-F104A909A7F3}"/>
          </ac:spMkLst>
        </pc:spChg>
      </pc:sldChg>
      <pc:sldChg chg="addSp delSp modSp new mod">
        <pc:chgData name="Mihai Budiu" userId="3fe408b5c12bb05c" providerId="LiveId" clId="{16E68E37-334C-422A-8ED6-ECFB7151491F}" dt="2024-12-04T23:50:04.812" v="1353"/>
        <pc:sldMkLst>
          <pc:docMk/>
          <pc:sldMk cId="1568820903" sldId="2147309363"/>
        </pc:sldMkLst>
        <pc:spChg chg="mod">
          <ac:chgData name="Mihai Budiu" userId="3fe408b5c12bb05c" providerId="LiveId" clId="{16E68E37-334C-422A-8ED6-ECFB7151491F}" dt="2024-12-04T23:49:44.689" v="1352" actId="20577"/>
          <ac:spMkLst>
            <pc:docMk/>
            <pc:sldMk cId="1568820903" sldId="2147309363"/>
            <ac:spMk id="2" creationId="{6EAFD48D-8B69-1D9F-4190-DC4D9EA7BE49}"/>
          </ac:spMkLst>
        </pc:spChg>
        <pc:spChg chg="del">
          <ac:chgData name="Mihai Budiu" userId="3fe408b5c12bb05c" providerId="LiveId" clId="{16E68E37-334C-422A-8ED6-ECFB7151491F}" dt="2024-12-04T23:49:18.133" v="1290" actId="22"/>
          <ac:spMkLst>
            <pc:docMk/>
            <pc:sldMk cId="1568820903" sldId="2147309363"/>
            <ac:spMk id="3" creationId="{ECBC37AE-0A8E-1CE1-3FBE-B08E04198562}"/>
          </ac:spMkLst>
        </pc:spChg>
        <pc:picChg chg="add mod ord">
          <ac:chgData name="Mihai Budiu" userId="3fe408b5c12bb05c" providerId="LiveId" clId="{16E68E37-334C-422A-8ED6-ECFB7151491F}" dt="2024-12-04T23:50:04.812" v="1353"/>
          <ac:picMkLst>
            <pc:docMk/>
            <pc:sldMk cId="1568820903" sldId="2147309363"/>
            <ac:picMk id="6" creationId="{FFD330F7-BF6F-39D3-511D-756557CD52DB}"/>
          </ac:picMkLst>
        </pc:picChg>
      </pc:sldChg>
      <pc:sldChg chg="addSp delSp modSp add mod chgLayout">
        <pc:chgData name="Mihai Budiu" userId="3fe408b5c12bb05c" providerId="LiveId" clId="{16E68E37-334C-422A-8ED6-ECFB7151491F}" dt="2024-12-05T13:58:51.509" v="1456" actId="478"/>
        <pc:sldMkLst>
          <pc:docMk/>
          <pc:sldMk cId="1918576782" sldId="2147309364"/>
        </pc:sldMkLst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4" creationId="{44A0A6D0-EA57-92C1-A949-73DCF5B0D349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" creationId="{3EDB95F5-5406-A5AC-C9B9-F627A3066B29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6" creationId="{EC77F5B0-ED8E-BFE5-CA1F-704F7D9C98FB}"/>
          </ac:spMkLst>
        </pc:spChg>
        <pc:spChg chg="add mod ord">
          <ac:chgData name="Mihai Budiu" userId="3fe408b5c12bb05c" providerId="LiveId" clId="{16E68E37-334C-422A-8ED6-ECFB7151491F}" dt="2024-12-05T13:58:45.853" v="1455" actId="20577"/>
          <ac:spMkLst>
            <pc:docMk/>
            <pc:sldMk cId="1918576782" sldId="2147309364"/>
            <ac:spMk id="7" creationId="{C4F088BB-01B0-BFA2-7F8B-6050AE2A78BA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9" creationId="{24AD0D05-907C-0EDD-1337-158A5CDEBD60}"/>
          </ac:spMkLst>
        </pc:spChg>
        <pc:spChg chg="add del mod ord">
          <ac:chgData name="Mihai Budiu" userId="3fe408b5c12bb05c" providerId="LiveId" clId="{16E68E37-334C-422A-8ED6-ECFB7151491F}" dt="2024-12-05T13:58:51.509" v="1456" actId="478"/>
          <ac:spMkLst>
            <pc:docMk/>
            <pc:sldMk cId="1918576782" sldId="2147309364"/>
            <ac:spMk id="11" creationId="{FBBAE949-2B88-F2A1-DA28-7AEDB4515ABE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13" creationId="{05055C4F-7276-FA07-E0D1-BA236557B868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28" creationId="{FC668C92-7C88-D87E-909C-84B127E2BF8A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29" creationId="{E01BF105-3095-D14C-3E64-2362D52AFD2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2" creationId="{60C80534-BDF4-3979-9366-15D336225FF1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3" creationId="{CA9D12D4-7B08-EBA5-1904-415E8D5B99D9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5" creationId="{8F917AFB-624A-BD7A-631F-243B9C49A762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6" creationId="{3279D528-7291-233F-96F0-468854AACC1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7" creationId="{6782DE0B-30F5-5B0F-2C54-88A00B9F7502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39" creationId="{069F2550-EF1D-C046-3414-DBD6CB31477A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45" creationId="{2769AC7B-81F0-AF09-8FA3-572C8BDA41DD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46" creationId="{38F8271D-157C-D047-DC21-DD8A87882B53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49" creationId="{AC6F3477-25A7-4328-1CA2-39A22EF1C987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1" creationId="{E74BF00E-103D-1F07-EE56-D2D33B70DE6D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2" creationId="{E20A53AF-F3A5-CB6F-C122-0EA973DB2861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3" creationId="{97CE858E-98DD-6A62-C39A-C6462D17BFAE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5" creationId="{886C4195-7A83-1957-9095-6DC7B1983ECA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6" creationId="{1FD51487-AE43-F286-C03B-46B03B44551A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7" creationId="{BE9CED8C-85DD-49A8-0437-F100766C97A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59" creationId="{46918F52-F0BB-E456-6734-168AC7291520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60" creationId="{BC0D89D3-932A-FB1B-A04A-A30E76019AC5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61" creationId="{886F45C0-AAA7-B5A8-25DE-6F9604091695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62" creationId="{E7045970-972F-8CAE-3396-C600CAC784E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68" creationId="{AB5DC982-F1DF-1F3F-0CCA-32877BC99AEF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74" creationId="{77914EB0-42A7-24C6-114C-80C9AD15E72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79" creationId="{B4A8D635-6DD2-DDA3-D1BD-D2A74CA7A54B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80" creationId="{6C78F349-1D91-195E-D17F-CB984FCFD155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109" creationId="{EDB0DB2B-1EC1-DF0C-9792-F53F67726583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111" creationId="{8DC7C873-9B4C-0777-8A18-4F85AD18551E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112" creationId="{DB18FEBE-FFE7-D8CB-A7D4-9C2051E439E2}"/>
          </ac:spMkLst>
        </pc:spChg>
        <pc:spChg chg="mod">
          <ac:chgData name="Mihai Budiu" userId="3fe408b5c12bb05c" providerId="LiveId" clId="{16E68E37-334C-422A-8ED6-ECFB7151491F}" dt="2024-12-05T13:57:59.126" v="1438" actId="1076"/>
          <ac:spMkLst>
            <pc:docMk/>
            <pc:sldMk cId="1918576782" sldId="2147309364"/>
            <ac:spMk id="115" creationId="{F818E794-E3AE-FCB4-9C76-D14AAA56E4EA}"/>
          </ac:spMkLst>
        </pc:spChg>
        <pc:picChg chg="mod">
          <ac:chgData name="Mihai Budiu" userId="3fe408b5c12bb05c" providerId="LiveId" clId="{16E68E37-334C-422A-8ED6-ECFB7151491F}" dt="2024-12-05T13:57:59.126" v="1438" actId="1076"/>
          <ac:picMkLst>
            <pc:docMk/>
            <pc:sldMk cId="1918576782" sldId="2147309364"/>
            <ac:picMk id="2" creationId="{123FDB45-E94D-2827-8A8B-639B93875D8E}"/>
          </ac:picMkLst>
        </pc:picChg>
        <pc:picChg chg="mod">
          <ac:chgData name="Mihai Budiu" userId="3fe408b5c12bb05c" providerId="LiveId" clId="{16E68E37-334C-422A-8ED6-ECFB7151491F}" dt="2024-12-05T13:57:59.126" v="1438" actId="1076"/>
          <ac:picMkLst>
            <pc:docMk/>
            <pc:sldMk cId="1918576782" sldId="2147309364"/>
            <ac:picMk id="3" creationId="{90DDDC49-F7C5-998D-8CBD-D0F4BBA22FC6}"/>
          </ac:picMkLst>
        </pc:picChg>
        <pc:picChg chg="mod">
          <ac:chgData name="Mihai Budiu" userId="3fe408b5c12bb05c" providerId="LiveId" clId="{16E68E37-334C-422A-8ED6-ECFB7151491F}" dt="2024-12-05T13:57:59.126" v="1438" actId="1076"/>
          <ac:picMkLst>
            <pc:docMk/>
            <pc:sldMk cId="1918576782" sldId="2147309364"/>
            <ac:picMk id="78" creationId="{2B53EF2C-14B1-B471-506C-14F3F5DB8B39}"/>
          </ac:picMkLst>
        </pc:picChg>
        <pc:picChg chg="mod">
          <ac:chgData name="Mihai Budiu" userId="3fe408b5c12bb05c" providerId="LiveId" clId="{16E68E37-334C-422A-8ED6-ECFB7151491F}" dt="2024-12-05T13:57:59.126" v="1438" actId="1076"/>
          <ac:picMkLst>
            <pc:docMk/>
            <pc:sldMk cId="1918576782" sldId="2147309364"/>
            <ac:picMk id="110" creationId="{6465E36F-BF7B-4171-2C5B-26783B50E80F}"/>
          </ac:picMkLst>
        </pc:pic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8" creationId="{2D0D1BC6-9541-0448-96A6-B934DAD9F379}"/>
          </ac:cxnSpMkLst>
        </pc:cxn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10" creationId="{AF448177-6E4C-EE38-0C0B-9A148C853702}"/>
          </ac:cxnSpMkLst>
        </pc:cxn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20" creationId="{07EB45CD-6C60-936B-027D-5C5146B08C13}"/>
          </ac:cxnSpMkLst>
        </pc:cxn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84" creationId="{80CEEF7C-1005-59C2-85CB-084A69C2E3A6}"/>
          </ac:cxnSpMkLst>
        </pc:cxn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96" creationId="{E354A852-7C49-5B0B-DC0D-CE0ED47DB4FF}"/>
          </ac:cxnSpMkLst>
        </pc:cxnChg>
        <pc:cxnChg chg="mod">
          <ac:chgData name="Mihai Budiu" userId="3fe408b5c12bb05c" providerId="LiveId" clId="{16E68E37-334C-422A-8ED6-ECFB7151491F}" dt="2024-12-05T13:57:59.126" v="1438" actId="1076"/>
          <ac:cxnSpMkLst>
            <pc:docMk/>
            <pc:sldMk cId="1918576782" sldId="2147309364"/>
            <ac:cxnSpMk id="103" creationId="{602923B5-C9EC-354C-CB67-86EC3956E030}"/>
          </ac:cxnSpMkLst>
        </pc:cxnChg>
      </pc:sldChg>
      <pc:sldChg chg="addSp delSp modSp add mod delAnim">
        <pc:chgData name="Mihai Budiu" userId="3fe408b5c12bb05c" providerId="LiveId" clId="{16E68E37-334C-422A-8ED6-ECFB7151491F}" dt="2024-12-07T08:33:55.557" v="1639" actId="20577"/>
        <pc:sldMkLst>
          <pc:docMk/>
          <pc:sldMk cId="956755449" sldId="2147309365"/>
        </pc:sldMkLst>
        <pc:spChg chg="mod">
          <ac:chgData name="Mihai Budiu" userId="3fe408b5c12bb05c" providerId="LiveId" clId="{16E68E37-334C-422A-8ED6-ECFB7151491F}" dt="2024-12-07T08:33:55.557" v="1639" actId="20577"/>
          <ac:spMkLst>
            <pc:docMk/>
            <pc:sldMk cId="956755449" sldId="2147309365"/>
            <ac:spMk id="2" creationId="{834579CB-D085-5D38-8D46-5D7D234C600C}"/>
          </ac:spMkLst>
        </pc:spChg>
        <pc:spChg chg="del mod">
          <ac:chgData name="Mihai Budiu" userId="3fe408b5c12bb05c" providerId="LiveId" clId="{16E68E37-334C-422A-8ED6-ECFB7151491F}" dt="2024-12-07T02:36:21.941" v="1463" actId="478"/>
          <ac:spMkLst>
            <pc:docMk/>
            <pc:sldMk cId="956755449" sldId="2147309365"/>
            <ac:spMk id="3" creationId="{0068F84C-65D5-C226-E0E7-D7383C7A477D}"/>
          </ac:spMkLst>
        </pc:spChg>
        <pc:spChg chg="add del mod">
          <ac:chgData name="Mihai Budiu" userId="3fe408b5c12bb05c" providerId="LiveId" clId="{16E68E37-334C-422A-8ED6-ECFB7151491F}" dt="2024-12-07T02:36:25.314" v="1464" actId="478"/>
          <ac:spMkLst>
            <pc:docMk/>
            <pc:sldMk cId="956755449" sldId="2147309365"/>
            <ac:spMk id="6" creationId="{231F2FC1-6BDB-A2AE-6FFB-5E4E17BC924B}"/>
          </ac:spMkLst>
        </pc:spChg>
        <pc:spChg chg="add mod">
          <ac:chgData name="Mihai Budiu" userId="3fe408b5c12bb05c" providerId="LiveId" clId="{16E68E37-334C-422A-8ED6-ECFB7151491F}" dt="2024-12-07T08:29:38.948" v="1525" actId="207"/>
          <ac:spMkLst>
            <pc:docMk/>
            <pc:sldMk cId="956755449" sldId="2147309365"/>
            <ac:spMk id="7" creationId="{629EE0BB-1A30-9A84-BFBF-15D03A26DA5D}"/>
          </ac:spMkLst>
        </pc:spChg>
        <pc:spChg chg="add mod">
          <ac:chgData name="Mihai Budiu" userId="3fe408b5c12bb05c" providerId="LiveId" clId="{16E68E37-334C-422A-8ED6-ECFB7151491F}" dt="2024-12-07T08:29:38.184" v="1523" actId="207"/>
          <ac:spMkLst>
            <pc:docMk/>
            <pc:sldMk cId="956755449" sldId="2147309365"/>
            <ac:spMk id="10" creationId="{D8BE48D8-372E-D541-7178-9670389250C9}"/>
          </ac:spMkLst>
        </pc:spChg>
        <pc:spChg chg="add mod">
          <ac:chgData name="Mihai Budiu" userId="3fe408b5c12bb05c" providerId="LiveId" clId="{16E68E37-334C-422A-8ED6-ECFB7151491F}" dt="2024-12-07T08:29:38.184" v="1523" actId="207"/>
          <ac:spMkLst>
            <pc:docMk/>
            <pc:sldMk cId="956755449" sldId="2147309365"/>
            <ac:spMk id="11" creationId="{804645AF-E7A2-5A73-7B6D-2F1E96B1DF2A}"/>
          </ac:spMkLst>
        </pc:spChg>
        <pc:spChg chg="add mod">
          <ac:chgData name="Mihai Budiu" userId="3fe408b5c12bb05c" providerId="LiveId" clId="{16E68E37-334C-422A-8ED6-ECFB7151491F}" dt="2024-12-07T08:29:38.184" v="1523" actId="207"/>
          <ac:spMkLst>
            <pc:docMk/>
            <pc:sldMk cId="956755449" sldId="2147309365"/>
            <ac:spMk id="12" creationId="{835C6046-1C34-E4DA-2596-250CFCEF4E9F}"/>
          </ac:spMkLst>
        </pc:spChg>
        <pc:spChg chg="add mod">
          <ac:chgData name="Mihai Budiu" userId="3fe408b5c12bb05c" providerId="LiveId" clId="{16E68E37-334C-422A-8ED6-ECFB7151491F}" dt="2024-12-07T08:29:38.184" v="1523" actId="207"/>
          <ac:spMkLst>
            <pc:docMk/>
            <pc:sldMk cId="956755449" sldId="2147309365"/>
            <ac:spMk id="14" creationId="{8E44A573-0B58-FA4E-A109-BDC774A4500D}"/>
          </ac:spMkLst>
        </pc:spChg>
        <pc:spChg chg="add mod">
          <ac:chgData name="Mihai Budiu" userId="3fe408b5c12bb05c" providerId="LiveId" clId="{16E68E37-334C-422A-8ED6-ECFB7151491F}" dt="2024-12-07T08:29:38.184" v="1523" actId="207"/>
          <ac:spMkLst>
            <pc:docMk/>
            <pc:sldMk cId="956755449" sldId="2147309365"/>
            <ac:spMk id="15" creationId="{F5E9F445-45DD-276F-B789-F2CD967DEB88}"/>
          </ac:spMkLst>
        </pc:spChg>
        <pc:spChg chg="add mod">
          <ac:chgData name="Mihai Budiu" userId="3fe408b5c12bb05c" providerId="LiveId" clId="{16E68E37-334C-422A-8ED6-ECFB7151491F}" dt="2024-12-07T08:29:38.948" v="1525" actId="207"/>
          <ac:spMkLst>
            <pc:docMk/>
            <pc:sldMk cId="956755449" sldId="2147309365"/>
            <ac:spMk id="16" creationId="{6B991270-42AC-8A45-3B65-6FE63B7B06E4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17" creationId="{8A7B2A87-ADD6-61C9-54B4-A01B24935009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18" creationId="{50706A76-7933-0DDA-26DB-12758C25B5AF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0" creationId="{979736C5-5C94-09AE-3465-A342031E180E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1" creationId="{7CDAD8C7-0EC5-C8A5-5118-53270829A670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2" creationId="{FB466CC9-21F6-1AE6-F30E-1E0DB0A3E076}"/>
          </ac:spMkLst>
        </pc:spChg>
        <pc:spChg chg="add mod">
          <ac:chgData name="Mihai Budiu" userId="3fe408b5c12bb05c" providerId="LiveId" clId="{16E68E37-334C-422A-8ED6-ECFB7151491F}" dt="2024-12-07T08:29:38.948" v="1525" actId="207"/>
          <ac:spMkLst>
            <pc:docMk/>
            <pc:sldMk cId="956755449" sldId="2147309365"/>
            <ac:spMk id="23" creationId="{F9A66F96-DD04-5B27-67CE-E23F25DB5F61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4" creationId="{FD7A85EF-8C23-D70F-FA9C-A5DA0370B9BF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5" creationId="{C8E059B8-9D89-F1A6-2DE7-7493A5EA964A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6" creationId="{D9AC31C3-35CB-3897-E86D-F97552C75DFB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7" creationId="{CC337D67-BF5F-6FE5-EBC6-23C7E3DDC9C8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28" creationId="{735609A4-D473-BACB-C1DE-19191FE946FC}"/>
          </ac:spMkLst>
        </pc:spChg>
        <pc:spChg chg="add mod">
          <ac:chgData name="Mihai Budiu" userId="3fe408b5c12bb05c" providerId="LiveId" clId="{16E68E37-334C-422A-8ED6-ECFB7151491F}" dt="2024-12-07T08:29:38.948" v="1525" actId="207"/>
          <ac:spMkLst>
            <pc:docMk/>
            <pc:sldMk cId="956755449" sldId="2147309365"/>
            <ac:spMk id="29" creationId="{424F9F17-FD84-BE1E-4E54-705AC01180A3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0" creationId="{B5DE7ED1-268A-4904-953C-D3F445C506C1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1" creationId="{62C6E763-0E78-0390-5BB2-20D8855403B3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2" creationId="{77331702-93F1-2533-E2D9-3EEC71AC2A8F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3" creationId="{597089C3-BFAA-FC93-6670-ECC3E81068C8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4" creationId="{FAD4223E-A1BF-132B-62D4-F284D198B5E6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5" creationId="{A2FDA629-0121-428F-30BF-306946357197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6" creationId="{807CA82F-B9D0-5ADC-6EF1-499E30C25327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7" creationId="{83CAAEE3-5BDE-4096-7901-1F67B35D9B45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8" creationId="{8B91EA1A-50B3-64BE-2AF2-F9064CCE8C9C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39" creationId="{046B710B-F360-4213-DA21-36BBBAAB57D4}"/>
          </ac:spMkLst>
        </pc:spChg>
        <pc:spChg chg="add mod">
          <ac:chgData name="Mihai Budiu" userId="3fe408b5c12bb05c" providerId="LiveId" clId="{16E68E37-334C-422A-8ED6-ECFB7151491F}" dt="2024-12-07T02:39:40.086" v="1518" actId="1036"/>
          <ac:spMkLst>
            <pc:docMk/>
            <pc:sldMk cId="956755449" sldId="2147309365"/>
            <ac:spMk id="40" creationId="{9E30C735-1391-259E-85CA-0D49279366CD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1" creationId="{1DD51DCB-8C9A-3EA7-341E-64D95B146582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2" creationId="{CE3E6528-513C-132E-6992-9EB7F7B2DB62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3" creationId="{EB46C1C5-F8BF-7DA5-35BC-B61F3169B6A4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4" creationId="{0D76195B-3E2B-097A-C233-C61FB7E405C1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5" creationId="{57AD9839-7306-30D7-E37B-D8D38D809065}"/>
          </ac:spMkLst>
        </pc:spChg>
        <pc:spChg chg="add del mod">
          <ac:chgData name="Mihai Budiu" userId="3fe408b5c12bb05c" providerId="LiveId" clId="{16E68E37-334C-422A-8ED6-ECFB7151491F}" dt="2024-12-07T02:38:58.618" v="1489" actId="478"/>
          <ac:spMkLst>
            <pc:docMk/>
            <pc:sldMk cId="956755449" sldId="2147309365"/>
            <ac:spMk id="46" creationId="{E1A7F7F9-187E-0B11-3BB2-F948BD090EDC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47" creationId="{9790DFDE-2C5F-623E-D5D8-3AE060672FAD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48" creationId="{97D8812F-FE36-87F5-33C4-4E0C8A3ACCC5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49" creationId="{6C4678BE-7AB4-4111-AC96-A9CCDCFE14B3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50" creationId="{4A40B77F-BB58-417E-6D8C-A675EA01FBAC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51" creationId="{1DE63226-8BDF-A23F-7F63-42891831EA9D}"/>
          </ac:spMkLst>
        </pc:spChg>
        <pc:spChg chg="add mod">
          <ac:chgData name="Mihai Budiu" userId="3fe408b5c12bb05c" providerId="LiveId" clId="{16E68E37-334C-422A-8ED6-ECFB7151491F}" dt="2024-12-07T08:29:38.480" v="1524" actId="207"/>
          <ac:spMkLst>
            <pc:docMk/>
            <pc:sldMk cId="956755449" sldId="2147309365"/>
            <ac:spMk id="52" creationId="{A72D3A7B-B96F-E7B4-56DA-FC6BD24F8016}"/>
          </ac:spMkLst>
        </pc:spChg>
        <pc:spChg chg="add mod">
          <ac:chgData name="Mihai Budiu" userId="3fe408b5c12bb05c" providerId="LiveId" clId="{16E68E37-334C-422A-8ED6-ECFB7151491F}" dt="2024-12-07T08:29:39.367" v="1526" actId="207"/>
          <ac:spMkLst>
            <pc:docMk/>
            <pc:sldMk cId="956755449" sldId="2147309365"/>
            <ac:spMk id="53" creationId="{829DC73F-92A3-B0DF-63A3-351C17E3BEB9}"/>
          </ac:spMkLst>
        </pc:spChg>
        <pc:spChg chg="add mod">
          <ac:chgData name="Mihai Budiu" userId="3fe408b5c12bb05c" providerId="LiveId" clId="{16E68E37-334C-422A-8ED6-ECFB7151491F}" dt="2024-12-07T08:29:39.367" v="1526" actId="207"/>
          <ac:spMkLst>
            <pc:docMk/>
            <pc:sldMk cId="956755449" sldId="2147309365"/>
            <ac:spMk id="54" creationId="{81FC5B9A-04DC-D132-BA15-84220F00DC53}"/>
          </ac:spMkLst>
        </pc:spChg>
        <pc:spChg chg="add mod">
          <ac:chgData name="Mihai Budiu" userId="3fe408b5c12bb05c" providerId="LiveId" clId="{16E68E37-334C-422A-8ED6-ECFB7151491F}" dt="2024-12-07T08:29:39.367" v="1526" actId="207"/>
          <ac:spMkLst>
            <pc:docMk/>
            <pc:sldMk cId="956755449" sldId="2147309365"/>
            <ac:spMk id="55" creationId="{B0377265-C2E5-B04C-E246-0B1F6620D6E8}"/>
          </ac:spMkLst>
        </pc:spChg>
        <pc:spChg chg="add mod">
          <ac:chgData name="Mihai Budiu" userId="3fe408b5c12bb05c" providerId="LiveId" clId="{16E68E37-334C-422A-8ED6-ECFB7151491F}" dt="2024-12-07T08:29:39.367" v="1526" actId="207"/>
          <ac:spMkLst>
            <pc:docMk/>
            <pc:sldMk cId="956755449" sldId="2147309365"/>
            <ac:spMk id="56" creationId="{2FC8CD3D-9CFA-CBDB-243A-8C3C1ADC3C36}"/>
          </ac:spMkLst>
        </pc:spChg>
        <pc:spChg chg="add mod">
          <ac:chgData name="Mihai Budiu" userId="3fe408b5c12bb05c" providerId="LiveId" clId="{16E68E37-334C-422A-8ED6-ECFB7151491F}" dt="2024-12-07T02:39:25.009" v="1494" actId="207"/>
          <ac:spMkLst>
            <pc:docMk/>
            <pc:sldMk cId="956755449" sldId="2147309365"/>
            <ac:spMk id="57" creationId="{2722DB07-DE72-D795-0304-D09B9CDFE88A}"/>
          </ac:spMkLst>
        </pc:spChg>
        <pc:spChg chg="add mod">
          <ac:chgData name="Mihai Budiu" userId="3fe408b5c12bb05c" providerId="LiveId" clId="{16E68E37-334C-422A-8ED6-ECFB7151491F}" dt="2024-12-07T08:31:18.753" v="1528" actId="1076"/>
          <ac:spMkLst>
            <pc:docMk/>
            <pc:sldMk cId="956755449" sldId="2147309365"/>
            <ac:spMk id="58" creationId="{47991EA7-659D-ADF9-D0A9-90588A384912}"/>
          </ac:spMkLst>
        </pc:spChg>
        <pc:spChg chg="add mod">
          <ac:chgData name="Mihai Budiu" userId="3fe408b5c12bb05c" providerId="LiveId" clId="{16E68E37-334C-422A-8ED6-ECFB7151491F}" dt="2024-12-07T08:31:18.753" v="1528" actId="1076"/>
          <ac:spMkLst>
            <pc:docMk/>
            <pc:sldMk cId="956755449" sldId="2147309365"/>
            <ac:spMk id="59" creationId="{B3A3274C-4A5B-47BB-D2B5-D68BD66E70F8}"/>
          </ac:spMkLst>
        </pc:spChg>
        <pc:spChg chg="add mod">
          <ac:chgData name="Mihai Budiu" userId="3fe408b5c12bb05c" providerId="LiveId" clId="{16E68E37-334C-422A-8ED6-ECFB7151491F}" dt="2024-12-07T08:31:18.753" v="1528" actId="1076"/>
          <ac:spMkLst>
            <pc:docMk/>
            <pc:sldMk cId="956755449" sldId="2147309365"/>
            <ac:spMk id="60" creationId="{DF7FC30E-ABAA-4A5A-FDDC-DE9155233FAB}"/>
          </ac:spMkLst>
        </pc:spChg>
        <pc:spChg chg="add mod">
          <ac:chgData name="Mihai Budiu" userId="3fe408b5c12bb05c" providerId="LiveId" clId="{16E68E37-334C-422A-8ED6-ECFB7151491F}" dt="2024-12-07T08:31:18.753" v="1528" actId="1076"/>
          <ac:spMkLst>
            <pc:docMk/>
            <pc:sldMk cId="956755449" sldId="2147309365"/>
            <ac:spMk id="61" creationId="{09F0CADF-A6EC-661F-AE28-ECFDAA75284A}"/>
          </ac:spMkLst>
        </pc:spChg>
        <pc:spChg chg="add mod">
          <ac:chgData name="Mihai Budiu" userId="3fe408b5c12bb05c" providerId="LiveId" clId="{16E68E37-334C-422A-8ED6-ECFB7151491F}" dt="2024-12-07T08:33:28.253" v="1607" actId="1076"/>
          <ac:spMkLst>
            <pc:docMk/>
            <pc:sldMk cId="956755449" sldId="2147309365"/>
            <ac:spMk id="71" creationId="{8D05C1BD-59B2-0661-A300-9DE7AAF35D83}"/>
          </ac:spMkLst>
        </pc:spChg>
        <pc:spChg chg="add mod">
          <ac:chgData name="Mihai Budiu" userId="3fe408b5c12bb05c" providerId="LiveId" clId="{16E68E37-334C-422A-8ED6-ECFB7151491F}" dt="2024-12-07T08:32:45.302" v="1581" actId="1076"/>
          <ac:spMkLst>
            <pc:docMk/>
            <pc:sldMk cId="956755449" sldId="2147309365"/>
            <ac:spMk id="72" creationId="{858078A2-8EEF-8AB5-BF26-C2966B1A5828}"/>
          </ac:spMkLst>
        </pc:spChg>
        <pc:spChg chg="add mod">
          <ac:chgData name="Mihai Budiu" userId="3fe408b5c12bb05c" providerId="LiveId" clId="{16E68E37-334C-422A-8ED6-ECFB7151491F}" dt="2024-12-07T08:33:17.702" v="1595" actId="1076"/>
          <ac:spMkLst>
            <pc:docMk/>
            <pc:sldMk cId="956755449" sldId="2147309365"/>
            <ac:spMk id="73" creationId="{D571D870-A49C-FA52-CC1A-CADA1C2DC241}"/>
          </ac:spMkLst>
        </pc:spChg>
        <pc:spChg chg="add mod">
          <ac:chgData name="Mihai Budiu" userId="3fe408b5c12bb05c" providerId="LiveId" clId="{16E68E37-334C-422A-8ED6-ECFB7151491F}" dt="2024-12-07T08:33:40.855" v="1610" actId="20577"/>
          <ac:spMkLst>
            <pc:docMk/>
            <pc:sldMk cId="956755449" sldId="2147309365"/>
            <ac:spMk id="74" creationId="{610A299A-3471-2D5E-D0E4-075E3A228133}"/>
          </ac:spMkLst>
        </pc:spChg>
        <pc:picChg chg="mod modCrop">
          <ac:chgData name="Mihai Budiu" userId="3fe408b5c12bb05c" providerId="LiveId" clId="{16E68E37-334C-422A-8ED6-ECFB7151491F}" dt="2024-12-07T02:38:47.445" v="1487" actId="1076"/>
          <ac:picMkLst>
            <pc:docMk/>
            <pc:sldMk cId="956755449" sldId="2147309365"/>
            <ac:picMk id="9" creationId="{761F7D57-C780-4AD2-1DFF-002F8CA0BC3D}"/>
          </ac:picMkLst>
        </pc:picChg>
        <pc:cxnChg chg="del">
          <ac:chgData name="Mihai Budiu" userId="3fe408b5c12bb05c" providerId="LiveId" clId="{16E68E37-334C-422A-8ED6-ECFB7151491F}" dt="2024-12-07T02:36:26.246" v="1465" actId="478"/>
          <ac:cxnSpMkLst>
            <pc:docMk/>
            <pc:sldMk cId="956755449" sldId="2147309365"/>
            <ac:cxnSpMk id="8" creationId="{FA96C7A8-9634-9239-3175-5888D70DBD0A}"/>
          </ac:cxnSpMkLst>
        </pc:cxnChg>
        <pc:cxnChg chg="del">
          <ac:chgData name="Mihai Budiu" userId="3fe408b5c12bb05c" providerId="LiveId" clId="{16E68E37-334C-422A-8ED6-ECFB7151491F}" dt="2024-12-07T02:36:27.686" v="1467" actId="478"/>
          <ac:cxnSpMkLst>
            <pc:docMk/>
            <pc:sldMk cId="956755449" sldId="2147309365"/>
            <ac:cxnSpMk id="13" creationId="{0AA02D08-5FF0-BA35-B83E-29CC21EAD6B6}"/>
          </ac:cxnSpMkLst>
        </pc:cxnChg>
        <pc:cxnChg chg="del">
          <ac:chgData name="Mihai Budiu" userId="3fe408b5c12bb05c" providerId="LiveId" clId="{16E68E37-334C-422A-8ED6-ECFB7151491F}" dt="2024-12-07T02:36:27.213" v="1466" actId="478"/>
          <ac:cxnSpMkLst>
            <pc:docMk/>
            <pc:sldMk cId="956755449" sldId="2147309365"/>
            <ac:cxnSpMk id="19" creationId="{06F5D8E4-8FD9-B48B-0432-DABE8378C444}"/>
          </ac:cxnSpMkLst>
        </pc:cxnChg>
        <pc:cxnChg chg="add mod">
          <ac:chgData name="Mihai Budiu" userId="3fe408b5c12bb05c" providerId="LiveId" clId="{16E68E37-334C-422A-8ED6-ECFB7151491F}" dt="2024-12-07T08:31:29.433" v="1530" actId="1582"/>
          <ac:cxnSpMkLst>
            <pc:docMk/>
            <pc:sldMk cId="956755449" sldId="2147309365"/>
            <ac:cxnSpMk id="63" creationId="{B84040A6-2705-2BD3-D987-92A88FDBD4C8}"/>
          </ac:cxnSpMkLst>
        </pc:cxnChg>
        <pc:cxnChg chg="add del mod">
          <ac:chgData name="Mihai Budiu" userId="3fe408b5c12bb05c" providerId="LiveId" clId="{16E68E37-334C-422A-8ED6-ECFB7151491F}" dt="2024-12-07T08:31:56.494" v="1540" actId="478"/>
          <ac:cxnSpMkLst>
            <pc:docMk/>
            <pc:sldMk cId="956755449" sldId="2147309365"/>
            <ac:cxnSpMk id="64" creationId="{03824A86-F6DE-D113-A7C3-6BB03A7BA111}"/>
          </ac:cxnSpMkLst>
        </pc:cxnChg>
        <pc:cxnChg chg="add del mod">
          <ac:chgData name="Mihai Budiu" userId="3fe408b5c12bb05c" providerId="LiveId" clId="{16E68E37-334C-422A-8ED6-ECFB7151491F}" dt="2024-12-07T08:31:55.304" v="1539" actId="478"/>
          <ac:cxnSpMkLst>
            <pc:docMk/>
            <pc:sldMk cId="956755449" sldId="2147309365"/>
            <ac:cxnSpMk id="67" creationId="{059F2F2E-F68A-218A-A2D2-482D1B75FB2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F9DE-BFB2-4685-89CC-6FB073BEC244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1E50-ED38-495B-91F5-65E980816D39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554-4B4E-4E50-98F9-DFBCF1DDB8B0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96BA-5B5D-479A-A214-EADE0AA346CA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BB03-CC59-4C7F-8EA2-2BA6938DA097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06C7-7205-4779-A975-6895B2E94E2C}" type="datetime1">
              <a:rPr lang="en-US" smtClean="0"/>
              <a:t>12/6/2024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79CC-5107-46D5-932E-276AE8A4352E}" type="datetime1">
              <a:rPr lang="en-US" smtClean="0"/>
              <a:t>12/6/2024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9D8D-F9A0-49C8-B576-F8BE1B180D33}" type="datetime1">
              <a:rPr lang="en-US" smtClean="0"/>
              <a:t>12/6/2024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1B4F-CAFC-41F9-B7A1-772FE95771A1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82C5-7F95-4B76-9E24-06548DFF3356}" type="datetime1">
              <a:rPr lang="en-US" smtClean="0"/>
              <a:t>12/6/2024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C74E-F9D2-463A-B08A-BE54D0A58926}" type="datetime1">
              <a:rPr lang="en-US" smtClean="0"/>
              <a:t>12/6/2024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48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80.png"/><Relationship Id="rId7" Type="http://schemas.openxmlformats.org/officeDocument/2006/relationships/image" Target="../media/image43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71.png"/><Relationship Id="rId5" Type="http://schemas.openxmlformats.org/officeDocument/2006/relationships/image" Target="../media/image41.gif"/><Relationship Id="rId10" Type="http://schemas.openxmlformats.org/officeDocument/2006/relationships/image" Target="../media/image461.png"/><Relationship Id="rId4" Type="http://schemas.openxmlformats.org/officeDocument/2006/relationships/image" Target="../media/image40.jpg"/><Relationship Id="rId9" Type="http://schemas.openxmlformats.org/officeDocument/2006/relationships/image" Target="../media/image4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1.png"/><Relationship Id="rId7" Type="http://schemas.openxmlformats.org/officeDocument/2006/relationships/image" Target="../media/image5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Relationship Id="rId10" Type="http://schemas.openxmlformats.org/officeDocument/2006/relationships/image" Target="../media/image42.jp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9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10" Type="http://schemas.openxmlformats.org/officeDocument/2006/relationships/image" Target="../media/image62.png"/><Relationship Id="rId4" Type="http://schemas.openxmlformats.org/officeDocument/2006/relationships/image" Target="../media/image300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0.png"/><Relationship Id="rId5" Type="http://schemas.openxmlformats.org/officeDocument/2006/relationships/image" Target="../media/image77.png"/><Relationship Id="rId10" Type="http://schemas.openxmlformats.org/officeDocument/2006/relationships/image" Target="../media/image820.png"/><Relationship Id="rId4" Type="http://schemas.openxmlformats.org/officeDocument/2006/relationships/image" Target="../media/image76.png"/><Relationship Id="rId9" Type="http://schemas.openxmlformats.org/officeDocument/2006/relationships/image" Target="../media/image8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1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11.svg"/><Relationship Id="rId10" Type="http://schemas.openxmlformats.org/officeDocument/2006/relationships/image" Target="../media/image550.png"/><Relationship Id="rId4" Type="http://schemas.openxmlformats.org/officeDocument/2006/relationships/image" Target="../media/image10.png"/><Relationship Id="rId9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haibudiu.github.io/work/cv.html#budiu-sigmod24" TargetMode="External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9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26" Type="http://schemas.openxmlformats.org/officeDocument/2006/relationships/image" Target="../media/image1140.png"/><Relationship Id="rId3" Type="http://schemas.openxmlformats.org/officeDocument/2006/relationships/image" Target="../media/image980.png"/><Relationship Id="rId21" Type="http://schemas.openxmlformats.org/officeDocument/2006/relationships/image" Target="../media/image109.png"/><Relationship Id="rId7" Type="http://schemas.openxmlformats.org/officeDocument/2006/relationships/image" Target="../media/image100.png"/><Relationship Id="rId12" Type="http://schemas.openxmlformats.org/officeDocument/2006/relationships/image" Target="../media/image79.png"/><Relationship Id="rId17" Type="http://schemas.openxmlformats.org/officeDocument/2006/relationships/image" Target="../media/image8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24" Type="http://schemas.openxmlformats.org/officeDocument/2006/relationships/image" Target="../media/image112.png"/><Relationship Id="rId5" Type="http://schemas.openxmlformats.org/officeDocument/2006/relationships/image" Target="../media/image990.png"/><Relationship Id="rId15" Type="http://schemas.openxmlformats.org/officeDocument/2006/relationships/image" Target="../media/image105.png"/><Relationship Id="rId23" Type="http://schemas.openxmlformats.org/officeDocument/2006/relationships/image" Target="../media/image111.png"/><Relationship Id="rId10" Type="http://schemas.openxmlformats.org/officeDocument/2006/relationships/image" Target="../media/image77.png"/><Relationship Id="rId19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102.png"/><Relationship Id="rId14" Type="http://schemas.openxmlformats.org/officeDocument/2006/relationships/image" Target="../media/image104.png"/><Relationship Id="rId22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18" Type="http://schemas.openxmlformats.org/officeDocument/2006/relationships/image" Target="../media/image122.png"/><Relationship Id="rId3" Type="http://schemas.openxmlformats.org/officeDocument/2006/relationships/image" Target="../media/image990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17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120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19.png"/><Relationship Id="rId10" Type="http://schemas.openxmlformats.org/officeDocument/2006/relationships/image" Target="../media/image117.png"/><Relationship Id="rId19" Type="http://schemas.openxmlformats.org/officeDocument/2006/relationships/image" Target="../media/image123.png"/><Relationship Id="rId4" Type="http://schemas.openxmlformats.org/officeDocument/2006/relationships/image" Target="../media/image86.png"/><Relationship Id="rId9" Type="http://schemas.openxmlformats.org/officeDocument/2006/relationships/image" Target="../media/image116.png"/><Relationship Id="rId14" Type="http://schemas.openxmlformats.org/officeDocument/2006/relationships/image" Target="../media/image1140.png"/><Relationship Id="rId22" Type="http://schemas.openxmlformats.org/officeDocument/2006/relationships/image" Target="../media/image12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00.png"/><Relationship Id="rId5" Type="http://schemas.openxmlformats.org/officeDocument/2006/relationships/image" Target="../media/image117.png"/><Relationship Id="rId10" Type="http://schemas.openxmlformats.org/officeDocument/2006/relationships/image" Target="../media/image102.png"/><Relationship Id="rId4" Type="http://schemas.openxmlformats.org/officeDocument/2006/relationships/image" Target="../media/image116.pn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hyperlink" Target="https://github.com/tchajed/database-stream-processing-theory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feldera.com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11.svg"/><Relationship Id="rId4" Type="http://schemas.openxmlformats.org/officeDocument/2006/relationships/image" Target="../media/image910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65.sv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67.svg"/><Relationship Id="rId10" Type="http://schemas.openxmlformats.org/officeDocument/2006/relationships/image" Target="../media/image3.png"/><Relationship Id="rId4" Type="http://schemas.openxmlformats.org/officeDocument/2006/relationships/image" Target="../media/image166.png"/><Relationship Id="rId9" Type="http://schemas.openxmlformats.org/officeDocument/2006/relationships/image" Target="../media/image179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e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1210.png"/><Relationship Id="rId23" Type="http://schemas.openxmlformats.org/officeDocument/2006/relationships/image" Target="../media/image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1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6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DBSP: </a:t>
            </a: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Incremental Computation on Streams and Its Applications  to Databases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135" y="4359931"/>
            <a:ext cx="9144000" cy="186405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Mihai Budiu –                  .</a:t>
            </a:r>
          </a:p>
          <a:p>
            <a:r>
              <a:rPr lang="en-US" sz="3200" dirty="0"/>
              <a:t>December 5, 2024</a:t>
            </a:r>
          </a:p>
          <a:p>
            <a:r>
              <a:rPr lang="en-US" sz="3200" dirty="0"/>
              <a:t>Imperial College, London</a:t>
            </a:r>
          </a:p>
          <a:p>
            <a:r>
              <a:rPr lang="en-US" dirty="0"/>
              <a:t>Large-Scale Data &amp; Systems Group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31D17F2-A725-1E10-F12F-B6C0FEF9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A980427-447F-2556-FC14-ABDB87CE5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C38D6F-905C-D210-EB05-0176A9652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85" y="4024519"/>
            <a:ext cx="1528642" cy="6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                                     </a:t>
                </a:r>
              </a:p>
              <a:p>
                <a:endParaRPr lang="en-US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s</a:t>
                </a:r>
                <a:r>
                  <a:rPr lang="en-US" b="0" dirty="0">
                    <a:latin typeface="Cambria Math" panose="02040503050406030204" pitchFamily="18" charset="0"/>
                  </a:rPr>
                  <a:t>[0] = 1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require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−, 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dirty="0"/>
                  <a:t>(a commutative group)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282739" y="3122243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>
            <a:cxnSpLocks/>
          </p:cNvCxnSpPr>
          <p:nvPr/>
        </p:nvCxnSpPr>
        <p:spPr>
          <a:xfrm flipH="1">
            <a:off x="1337938" y="3680634"/>
            <a:ext cx="30931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3218381" y="3588222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8DF-9E14-34AD-99B9-60EB93D9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a commutative group</a:t>
                </a:r>
                <a:endParaRPr lang="en-US" dirty="0"/>
              </a:p>
              <a:p>
                <a:r>
                  <a:rPr lang="en-US" dirty="0"/>
                  <a:t>A group has 3 operations:</a:t>
                </a:r>
              </a:p>
              <a:p>
                <a:pPr lvl="1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neutral element for addition 0</a:t>
                </a:r>
              </a:p>
              <a:p>
                <a:pPr lvl="1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  <a:blipFill>
                <a:blip r:embed="rId2"/>
                <a:stretch>
                  <a:fillRect l="-1043" t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2123-00F6-4333-25EF-6019139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7F01C210-5E27-98F2-4F86-8F85DDF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205" y="0"/>
            <a:ext cx="480579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980"/>
            <a:ext cx="10515600" cy="2049120"/>
          </a:xfrm>
        </p:spPr>
        <p:txBody>
          <a:bodyPr/>
          <a:lstStyle/>
          <a:p>
            <a:r>
              <a:rPr lang="en-US" sz="4000" dirty="0"/>
              <a:t>Inputs and outputs are streams</a:t>
            </a:r>
          </a:p>
          <a:p>
            <a:pPr lvl="1"/>
            <a:r>
              <a:rPr lang="en-US" sz="3600" dirty="0"/>
              <a:t>double arrows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732366" cy="2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  <a:stCxn id="34" idx="3"/>
            <a:endCxn id="51" idx="1"/>
          </p:cNvCxnSpPr>
          <p:nvPr/>
        </p:nvCxnSpPr>
        <p:spPr>
          <a:xfrm>
            <a:off x="3664583" y="5132798"/>
            <a:ext cx="732366" cy="4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2090427" y="4111859"/>
            <a:ext cx="1574156" cy="461665"/>
            <a:chOff x="3345083" y="365125"/>
            <a:chExt cx="1574156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435C4-D9C7-4E33-B87B-B8CCD91E5BC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A2D5E2-6EAF-8A6D-192D-54CC7AFB41C9}"/>
              </a:ext>
            </a:extLst>
          </p:cNvPr>
          <p:cNvGrpSpPr/>
          <p:nvPr/>
        </p:nvGrpSpPr>
        <p:grpSpPr>
          <a:xfrm>
            <a:off x="6945560" y="4540819"/>
            <a:ext cx="1574156" cy="461665"/>
            <a:chOff x="3345083" y="365125"/>
            <a:chExt cx="1574156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FCB4C-34FF-287C-E59E-CD82DD07BFCD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D2EBB-712D-30B8-7994-1E37ADF08D9C}"/>
              </a:ext>
            </a:extLst>
          </p:cNvPr>
          <p:cNvGrpSpPr/>
          <p:nvPr/>
        </p:nvGrpSpPr>
        <p:grpSpPr>
          <a:xfrm>
            <a:off x="2090427" y="4901965"/>
            <a:ext cx="1574156" cy="461665"/>
            <a:chOff x="3345083" y="365125"/>
            <a:chExt cx="1574156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DAD1-BC1A-94E1-7870-9E66DCFB089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606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59B8A6-2AE3-15D6-F248-C402749FCDE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664583" y="5132798"/>
            <a:ext cx="604858" cy="4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2E573E-9D5F-FA02-2E1B-AEC3B6C7076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580634" cy="14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/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/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/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CE85610-6BEF-31CF-02AD-3FB95339A790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129315" y="4380660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7B04A9-3C35-2C40-46AA-AEEB46D4BE9C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5129315" y="4777202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34F880-9C14-2209-AC3C-D16AF387CDCE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 flipV="1">
            <a:off x="6344250" y="4771652"/>
            <a:ext cx="601310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6A1BDA-76CD-B0F4-1346-939755A8ECA2}"/>
              </a:ext>
            </a:extLst>
          </p:cNvPr>
          <p:cNvCxnSpPr>
            <a:cxnSpLocks/>
          </p:cNvCxnSpPr>
          <p:nvPr/>
        </p:nvCxnSpPr>
        <p:spPr>
          <a:xfrm>
            <a:off x="6344250" y="4771651"/>
            <a:ext cx="421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47803F-7E0C-B687-5A30-186EA055F6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129315" y="4380660"/>
            <a:ext cx="343404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30FD68-1F2D-92D3-A1DC-6B0CFDAB986C}"/>
              </a:ext>
            </a:extLst>
          </p:cNvPr>
          <p:cNvCxnSpPr>
            <a:cxnSpLocks/>
          </p:cNvCxnSpPr>
          <p:nvPr/>
        </p:nvCxnSpPr>
        <p:spPr>
          <a:xfrm flipV="1">
            <a:off x="5129315" y="4850627"/>
            <a:ext cx="393539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8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(DBSP operator #1)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r>
                  <a:rPr lang="en-US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/>
              </a:p>
              <a:p>
                <a:pPr marL="0" indent="0">
                  <a:buNone/>
                </a:pPr>
                <a:endParaRPr lang="en-US" b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/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C9721-29D2-307A-79D8-9B90CAA88F72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4256627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39AF7-BBB9-5418-F415-169C9D41C178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5915620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32112D-274C-820C-F7B7-6AD4F3CB2A84}"/>
              </a:ext>
            </a:extLst>
          </p:cNvPr>
          <p:cNvGrpSpPr/>
          <p:nvPr/>
        </p:nvGrpSpPr>
        <p:grpSpPr>
          <a:xfrm>
            <a:off x="2682471" y="4617136"/>
            <a:ext cx="1574156" cy="369332"/>
            <a:chOff x="3345083" y="365125"/>
            <a:chExt cx="1574156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9C0255-283E-34BF-1AF1-95BCC194E8D1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278783-D37A-3EBD-5E8E-992B9E553460}"/>
              </a:ext>
            </a:extLst>
          </p:cNvPr>
          <p:cNvGrpSpPr/>
          <p:nvPr/>
        </p:nvGrpSpPr>
        <p:grpSpPr>
          <a:xfrm>
            <a:off x="6842247" y="4617136"/>
            <a:ext cx="2713797" cy="369332"/>
            <a:chOff x="3345083" y="365125"/>
            <a:chExt cx="1574156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690BB1-374C-D466-79C9-844F16FEAB1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  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877015-F246-B5C9-F046-1A9D0E351698}"/>
              </a:ext>
            </a:extLst>
          </p:cNvPr>
          <p:cNvCxnSpPr>
            <a:cxnSpLocks/>
          </p:cNvCxnSpPr>
          <p:nvPr/>
        </p:nvCxnSpPr>
        <p:spPr>
          <a:xfrm>
            <a:off x="5915620" y="4803637"/>
            <a:ext cx="7617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77DEBD-A7BB-9CF2-4A9D-CE2891851B2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256627" y="4801802"/>
            <a:ext cx="761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  <a:blipFill>
                <a:blip r:embed="rId3"/>
                <a:stretch>
                  <a:fillRect l="-1227" t="-8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486138" y="565767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525172" y="56521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932148" y="547590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875698" y="5467455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EDA0122C-A9A7-562B-7EB7-CB293134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D449DEC-BE9A-791C-73DD-85986EE45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C16FA-7555-0F66-BAC7-216BF973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54FD-23FA-7048-FB75-DE2C9421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344" y="1294888"/>
            <a:ext cx="8582778" cy="5375935"/>
          </a:xfrm>
        </p:spPr>
        <p:txBody>
          <a:bodyPr/>
          <a:lstStyle/>
          <a:p>
            <a:r>
              <a:rPr lang="en-US" dirty="0"/>
              <a:t>DSP = Digital Signal Processing (stream computations)</a:t>
            </a:r>
          </a:p>
          <a:p>
            <a:r>
              <a:rPr lang="en-US" dirty="0"/>
              <a:t>DB = Databases</a:t>
            </a:r>
          </a:p>
          <a:p>
            <a:r>
              <a:rPr lang="en-US" dirty="0"/>
              <a:t>DBSP = Databases as Stream Processors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for computing on streams (dataflow graphs)</a:t>
            </a:r>
          </a:p>
          <a:p>
            <a:pPr lvl="1"/>
            <a:r>
              <a:rPr lang="en-US" dirty="0"/>
              <a:t>4 operators (2 discussed today)</a:t>
            </a:r>
          </a:p>
          <a:p>
            <a:pPr lvl="1"/>
            <a:r>
              <a:rPr lang="en-US" dirty="0"/>
              <a:t>Turing-complete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rgbClr val="FF0000"/>
                </a:solidFill>
              </a:rPr>
              <a:t>incremental computation </a:t>
            </a:r>
            <a:r>
              <a:rPr lang="en-US" dirty="0"/>
              <a:t>in DBSP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to convert any DBSP </a:t>
            </a:r>
            <a:br>
              <a:rPr lang="en-US" dirty="0"/>
            </a:br>
            <a:r>
              <a:rPr lang="en-US" dirty="0"/>
              <a:t>computation to an incremental form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DB queries expressed in DBSP 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rgbClr val="FF0000"/>
                </a:solidFill>
              </a:rPr>
              <a:t>IVM</a:t>
            </a:r>
            <a:r>
              <a:rPr lang="en-US" dirty="0"/>
              <a:t> = DBSP incremental computation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D93B4-E796-F663-1A78-94DF500F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C0AEEBE-B771-3C49-33EE-6ECAB26A430D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1400313" y="2137236"/>
            <a:ext cx="2719286" cy="1460240"/>
          </a:xfrm>
          <a:prstGeom prst="bentConnector3">
            <a:avLst>
              <a:gd name="adj1" fmla="val -31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C83B1FA-3016-20CB-0828-C8AB1E8379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37832" y="2045185"/>
            <a:ext cx="4540934" cy="152892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 (DBSP operator #1)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/>
              <a:t>Output is input stream delayed by one step</a:t>
            </a:r>
          </a:p>
          <a:p>
            <a:r>
              <a:rPr lang="en-US"/>
              <a:t>First value is 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Stores internal state (the </a:t>
            </a:r>
            <a:r>
              <a:rPr lang="en-US">
                <a:solidFill>
                  <a:srgbClr val="FF0000"/>
                </a:solidFill>
              </a:rPr>
              <a:t>only</a:t>
            </a:r>
            <a:r>
              <a:rPr lang="en-US"/>
              <a:t> operator with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C76F5-1FF2-B875-5F48-27E19E2F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69" y="3357823"/>
            <a:ext cx="8858705" cy="9525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4B1E7F-0F81-BBA0-4482-4164AA8F537F}"/>
              </a:ext>
            </a:extLst>
          </p:cNvPr>
          <p:cNvSpPr/>
          <p:nvPr/>
        </p:nvSpPr>
        <p:spPr>
          <a:xfrm>
            <a:off x="9375422" y="3578653"/>
            <a:ext cx="515699" cy="490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changes (deltas)</a:t>
            </a:r>
            <a:br>
              <a:rPr lang="en-US"/>
            </a:br>
            <a:r>
              <a:rPr lang="en-US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o</a:t>
            </a:r>
            <a:r>
              <a:rPr lang="en-US"/>
              <a:t> is the </a:t>
            </a:r>
            <a:r>
              <a:rPr lang="en-US" i="1"/>
              <a:t>stream of changes</a:t>
            </a:r>
            <a:r>
              <a:rPr lang="en-US"/>
              <a:t> of </a:t>
            </a:r>
            <a:r>
              <a:rPr lang="en-US" i="1"/>
              <a:t>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865440" y="4366349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1A575-C7FD-9BF2-54CD-69F2DB96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81"/>
          <a:stretch/>
        </p:blipFill>
        <p:spPr>
          <a:xfrm>
            <a:off x="990599" y="2859400"/>
            <a:ext cx="2433537" cy="111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/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B0F656-A15E-8C22-3C90-6982ACC3E9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69491" y="4173869"/>
            <a:ext cx="58358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52C00-9CEF-4C77-E46B-A7DB1002F416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8585443" y="4173870"/>
            <a:ext cx="685119" cy="7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1CA88D-3C5B-EA58-51CE-8CC691C026AC}"/>
              </a:ext>
            </a:extLst>
          </p:cNvPr>
          <p:cNvCxnSpPr>
            <a:cxnSpLocks/>
          </p:cNvCxnSpPr>
          <p:nvPr/>
        </p:nvCxnSpPr>
        <p:spPr>
          <a:xfrm>
            <a:off x="8585443" y="4175704"/>
            <a:ext cx="525306" cy="5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0914FC-4071-9E36-118D-271B66FE68D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247874" y="4161032"/>
            <a:ext cx="439860" cy="1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D13BA8-FF34-CDB9-1D4D-A387DCD52E8A}"/>
              </a:ext>
            </a:extLst>
          </p:cNvPr>
          <p:cNvGrpSpPr/>
          <p:nvPr/>
        </p:nvGrpSpPr>
        <p:grpSpPr>
          <a:xfrm>
            <a:off x="4930272" y="3976366"/>
            <a:ext cx="2317602" cy="369332"/>
            <a:chOff x="2558005" y="365125"/>
            <a:chExt cx="1967695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F74B46-9B87-2B8B-970F-7E3D25701B6C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DFD2B7-FC45-0144-45C1-06438F6086D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B35715-8437-E57C-731B-A38F904507B9}"/>
              </a:ext>
            </a:extLst>
          </p:cNvPr>
          <p:cNvGrpSpPr/>
          <p:nvPr/>
        </p:nvGrpSpPr>
        <p:grpSpPr>
          <a:xfrm>
            <a:off x="9270562" y="3997017"/>
            <a:ext cx="2317602" cy="369332"/>
            <a:chOff x="2558005" y="365125"/>
            <a:chExt cx="1967695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BE2B3-789B-C828-3568-0A49460724E9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574287-9BDA-D307-AD6F-1587A837938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/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C94F406-7D56-6F9B-13C5-130A52D07676}"/>
              </a:ext>
            </a:extLst>
          </p:cNvPr>
          <p:cNvSpPr/>
          <p:nvPr/>
        </p:nvSpPr>
        <p:spPr>
          <a:xfrm>
            <a:off x="1493196" y="2714017"/>
            <a:ext cx="1564878" cy="1283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/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</a:t>
            </a:r>
            <a:r>
              <a:rPr lang="en-US" i="1"/>
              <a:t>s</a:t>
            </a:r>
            <a:r>
              <a:rPr lang="en-US"/>
              <a:t> is a </a:t>
            </a:r>
            <a:r>
              <a:rPr lang="en-US" i="1"/>
              <a:t>stream of changes…</a:t>
            </a:r>
          </a:p>
          <a:p>
            <a:r>
              <a:rPr lang="en-US"/>
              <a:t>… then </a:t>
            </a:r>
            <a:r>
              <a:rPr lang="en-US" i="1"/>
              <a:t>o</a:t>
            </a:r>
            <a:r>
              <a:rPr lang="en-US"/>
              <a:t> is the original stream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E1243-F690-34D8-0AC2-8548B2832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0" r="18309"/>
          <a:stretch/>
        </p:blipFill>
        <p:spPr>
          <a:xfrm>
            <a:off x="1715910" y="2144472"/>
            <a:ext cx="2088445" cy="159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/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/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A72F69-D154-23B6-6D54-E1DD922E4EB9}"/>
              </a:ext>
            </a:extLst>
          </p:cNvPr>
          <p:cNvSpPr txBox="1"/>
          <p:nvPr/>
        </p:nvSpPr>
        <p:spPr>
          <a:xfrm>
            <a:off x="5992637" y="4470845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/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64AF8-0D30-A8D1-0B17-A50885DCCE7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57023" y="4245799"/>
            <a:ext cx="5981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3EB6A0-5872-E06D-D67E-D0F610D48C6D}"/>
              </a:ext>
            </a:extLst>
          </p:cNvPr>
          <p:cNvCxnSpPr>
            <a:cxnSpLocks/>
            <a:stCxn id="66" idx="3"/>
            <a:endCxn id="12" idx="1"/>
          </p:cNvCxnSpPr>
          <p:nvPr/>
        </p:nvCxnSpPr>
        <p:spPr>
          <a:xfrm flipV="1">
            <a:off x="7920592" y="4245800"/>
            <a:ext cx="604065" cy="3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135A3A7-FD2B-76D4-5D1C-B1B25F59F94A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920592" y="4244541"/>
            <a:ext cx="419422" cy="4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EEA403-B886-D91E-7DE2-29E64A60B5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257023" y="4245800"/>
            <a:ext cx="441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7148E5-BFF8-C681-FEBD-83A68BA50227}"/>
              </a:ext>
            </a:extLst>
          </p:cNvPr>
          <p:cNvGrpSpPr/>
          <p:nvPr/>
        </p:nvGrpSpPr>
        <p:grpSpPr>
          <a:xfrm>
            <a:off x="5602990" y="4064207"/>
            <a:ext cx="2317602" cy="369332"/>
            <a:chOff x="2558005" y="365125"/>
            <a:chExt cx="1967695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24A9AB-09A6-6646-1F2B-81CD356B3A8D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2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6DA191-C913-656B-E921-B280EC2CC3E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A51BB-5BDA-F271-C0BA-ADE188F0F64B}"/>
              </a:ext>
            </a:extLst>
          </p:cNvPr>
          <p:cNvGrpSpPr/>
          <p:nvPr/>
        </p:nvGrpSpPr>
        <p:grpSpPr>
          <a:xfrm>
            <a:off x="9861088" y="4057178"/>
            <a:ext cx="2317602" cy="369332"/>
            <a:chOff x="2558005" y="365125"/>
            <a:chExt cx="1967695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2DC6F1-61D0-E116-598D-EC55747740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BD84C0-F758-9C5A-B95C-65D3550ADD9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349F159-9998-0E08-CB36-AE59085BB4FC}"/>
              </a:ext>
            </a:extLst>
          </p:cNvPr>
          <p:cNvSpPr/>
          <p:nvPr/>
        </p:nvSpPr>
        <p:spPr>
          <a:xfrm>
            <a:off x="1959429" y="2307357"/>
            <a:ext cx="1483556" cy="14292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/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“cancel out”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F29E-0ABE-AAE0-7ADB-54F7B52C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8" y="3273692"/>
            <a:ext cx="11797303" cy="7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776796"/>
            <a:ext cx="5624945" cy="44001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, a set of tables</a:t>
                </a:r>
              </a:p>
              <a:p>
                <a:r>
                  <a:rPr lang="en-US"/>
                  <a:t>A committed transaction is a </a:t>
                </a:r>
                <a:r>
                  <a:rPr lang="en-US" b="1"/>
                  <a:t>change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r>
                  <a:rPr lang="en-US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a </a:t>
                </a:r>
                <a:r>
                  <a:rPr lang="en-US" b="1"/>
                  <a:t>stream of changes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</a:t>
                </a:r>
                <a:r>
                  <a:rPr lang="en-US" err="1"/>
                  <a:t>th</a:t>
                </a:r>
                <a:r>
                  <a:rPr lang="en-US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 is a </a:t>
                </a:r>
                <a:r>
                  <a:rPr lang="en-US" b="1"/>
                  <a:t>stream</a:t>
                </a:r>
                <a:r>
                  <a:rPr lang="en-US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]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>
          <a:xfrm flipV="1">
            <a:off x="6500539" y="6125961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 flipV="1">
            <a:off x="5128781" y="6131488"/>
            <a:ext cx="859525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2811179" y="5949564"/>
            <a:ext cx="2317602" cy="369332"/>
            <a:chOff x="2558005" y="365125"/>
            <a:chExt cx="1967695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1D29B2-6458-4D60-B0C9-8E72C33820B2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7089278" y="5941295"/>
            <a:ext cx="2976216" cy="369332"/>
            <a:chOff x="2558005" y="365125"/>
            <a:chExt cx="1967695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61FC5-0139-4B4C-8A7B-0BE1FF08CEC5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91CDF-6737-5611-773B-3114173805C4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5128781" y="6131488"/>
            <a:ext cx="696286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3F54B-6D5A-30B0-B6E9-6A7B65CF35E6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6500539" y="6128724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is a stream of view snapshots: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2" y="6000287"/>
            <a:ext cx="2976217" cy="369332"/>
            <a:chOff x="2558005" y="365125"/>
            <a:chExt cx="19676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E9BC83-F91D-FC61-415E-A82B0746D70B}"/>
              </a:ext>
            </a:extLst>
          </p:cNvPr>
          <p:cNvCxnSpPr>
            <a:cxnSpLocks/>
          </p:cNvCxnSpPr>
          <p:nvPr/>
        </p:nvCxnSpPr>
        <p:spPr>
          <a:xfrm flipV="1">
            <a:off x="6379295" y="4684920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739BD5-1B89-91F3-8763-4AA1FCB5E02F}"/>
              </a:ext>
            </a:extLst>
          </p:cNvPr>
          <p:cNvCxnSpPr>
            <a:cxnSpLocks/>
          </p:cNvCxnSpPr>
          <p:nvPr/>
        </p:nvCxnSpPr>
        <p:spPr>
          <a:xfrm flipV="1">
            <a:off x="6379295" y="4687683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1F7578-AD11-F4F0-6AAD-085B26AEB809}"/>
              </a:ext>
            </a:extLst>
          </p:cNvPr>
          <p:cNvCxnSpPr>
            <a:cxnSpLocks/>
          </p:cNvCxnSpPr>
          <p:nvPr/>
        </p:nvCxnSpPr>
        <p:spPr>
          <a:xfrm flipV="1">
            <a:off x="5278323" y="4688138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07BCF1-641B-8D4D-EB6A-9EBA6C9F92F9}"/>
              </a:ext>
            </a:extLst>
          </p:cNvPr>
          <p:cNvCxnSpPr>
            <a:cxnSpLocks/>
          </p:cNvCxnSpPr>
          <p:nvPr/>
        </p:nvCxnSpPr>
        <p:spPr>
          <a:xfrm flipV="1">
            <a:off x="5278323" y="4690901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D9DF-A493-7527-E406-0A6F117F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1B0C-8C1A-AC5C-BE22-FAD2F8AD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Remember this picture?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6AEA-6ECF-10BE-2ADF-3983817D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135FF2-EDFF-226D-E024-19F947F92CCE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EA80-17C5-BE50-C0BB-F2B2D0E142B9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16741229-EE2F-BE19-5B2F-FC902039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20DDD621-1C3B-A86A-F8FC-A6C1049A0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52456D16-8A6C-3FC1-0AEC-47622EA03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13582BE7-B700-BC98-19D8-17EA2E795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4EE4D50-F4B8-0091-831D-6312E1C0D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9B9808D9-0EE6-1227-4D22-8AADD642D338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C7A08861-4AB9-44F7-70A3-26901B1F1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E1B6FBE0-99A8-A929-52B5-F3D23C366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5ADA8C39-3E17-16B3-6B31-5438BD0E9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29C01DD7-04AB-DD5D-5209-CF66E0283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44008434-9976-009F-C3C6-2DC946CAB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D0E76F1D-3D29-C642-3F82-08C8BFD32463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599850-F78B-E9AA-6C68-44A500AD7CC6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20A65-B4FE-2086-5349-DCD7196FE476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0D30E-F3DF-55D4-9A92-DC851E2CFBD2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77838-5024-6E2A-56CA-A4C1DACBBB0F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0346C-6CB6-3F76-68F9-83809935DF8B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36784D43-96A5-F975-83FF-8E539F2CC7DD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F7CF376E-2B58-367E-7C89-C37FE2C9F3F8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C2E268E-7399-9E05-D8A5-E23C4E204B95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F56A55A1-721C-C4DB-EC00-9DA968095A74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8EB0766-6CB5-6EC3-3225-056659F4375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C5C3E2A5-D19A-FDEC-AC86-C8B5AFC8D965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F1CBFAC-5A9F-40C0-2F1B-41B7D9E54D25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6D22E261-12D2-9CE9-5432-9485A246C92B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90852D7A-6CF7-26D9-8277-BA786C5CA659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61234489-4400-C341-BC07-EAC969170F10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8A95F4F6-9A4A-040F-369D-6812D5E52D80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0DEEA330-1CFD-8ECD-EFDB-F481365FD6E5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DC0FA830-5D2E-E517-2C5C-A5268BD361A9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6B399D66-1759-1D35-3885-1FBEA1316778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73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958541"/>
            <a:ext cx="5257710" cy="4266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hlinkClick r:id="rId2"/>
              </a:rPr>
              <a:t>DBSP: Automatic Incremental View Maintenance for Rich Query Languages</a:t>
            </a:r>
            <a:r>
              <a:rPr lang="en-US" sz="2400" dirty="0">
                <a:hlinkClick r:id="rId2"/>
              </a:rPr>
              <a:t> </a:t>
            </a:r>
            <a:br>
              <a:rPr lang="en-US" sz="2400" dirty="0"/>
            </a:br>
            <a:r>
              <a:rPr lang="en-US" sz="2400" dirty="0"/>
              <a:t>Mihai Budiu, Tej </a:t>
            </a:r>
            <a:r>
              <a:rPr lang="en-US" sz="2400" dirty="0" err="1"/>
              <a:t>Chajed</a:t>
            </a:r>
            <a:r>
              <a:rPr lang="en-US" sz="2400" dirty="0"/>
              <a:t>, Frank McSherry, Leonid </a:t>
            </a:r>
            <a:r>
              <a:rPr lang="en-US" sz="2400" dirty="0" err="1"/>
              <a:t>Ryzhyk</a:t>
            </a:r>
            <a:r>
              <a:rPr lang="en-US" sz="2400" dirty="0"/>
              <a:t>, Val Tannen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hlinkClick r:id="rId3"/>
              </a:rPr>
              <a:t>DBSP: Incremental Computation on Streams and Its Applications to Databases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github.com/feldera/feldera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22" b="19946"/>
          <a:stretch/>
        </p:blipFill>
        <p:spPr>
          <a:xfrm>
            <a:off x="5471170" y="2043968"/>
            <a:ext cx="2611780" cy="1473892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8644170" y="1656005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8427849" y="3129897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7" y="4993811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24140"/>
            <a:ext cx="5624945" cy="425282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as streaming systems</a:t>
            </a:r>
          </a:p>
          <a:p>
            <a:r>
              <a:rPr lang="en-US" b="1" dirty="0"/>
              <a:t>Incremental (DB) computations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863-75BB-8392-9097-25245292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29" y="638678"/>
            <a:ext cx="11317942" cy="914401"/>
          </a:xfrm>
        </p:spPr>
        <p:txBody>
          <a:bodyPr>
            <a:normAutofit/>
          </a:bodyPr>
          <a:lstStyle/>
          <a:p>
            <a:r>
              <a:rPr lang="en-US" sz="5400" dirty="0"/>
              <a:t>Views are lifted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DD3B1-8E10-B7B5-1D04-E520CDE3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BC63D26E-115D-3CEA-FE37-A85753D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408" y="5804021"/>
            <a:ext cx="417834" cy="594253"/>
          </a:xfrm>
          <a:prstGeom prst="rect">
            <a:avLst/>
          </a:prstGeom>
        </p:spPr>
      </p:pic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9298C1BD-3370-C43F-B434-DC4AF39BA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414" y="5804021"/>
            <a:ext cx="417834" cy="594253"/>
          </a:xfrm>
          <a:prstGeom prst="rect">
            <a:avLst/>
          </a:prstGeom>
        </p:spPr>
      </p:pic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7E1ACE97-FC53-8DAC-B7E0-B2EC614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2420" y="5804021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54A44800-788F-10A3-A08E-0B91089E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7426" y="5804021"/>
            <a:ext cx="417834" cy="59425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11491FE9-883F-8518-2FA3-2C314BE147E6}"/>
              </a:ext>
            </a:extLst>
          </p:cNvPr>
          <p:cNvGrpSpPr/>
          <p:nvPr/>
        </p:nvGrpSpPr>
        <p:grpSpPr>
          <a:xfrm>
            <a:off x="6939409" y="5447862"/>
            <a:ext cx="914400" cy="1091050"/>
            <a:chOff x="2918738" y="3243486"/>
            <a:chExt cx="914400" cy="1091050"/>
          </a:xfrm>
        </p:grpSpPr>
        <p:pic>
          <p:nvPicPr>
            <p:cNvPr id="16" name="Graphic 15" descr="Table with solid fill">
              <a:extLst>
                <a:ext uri="{FF2B5EF4-FFF2-40B4-BE49-F238E27FC236}">
                  <a16:creationId xmlns:a16="http://schemas.microsoft.com/office/drawing/2014/main" id="{D3CC3742-5D4B-172A-B104-1BD10A58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0325B-FC6D-7B0E-44F9-D13BECDED53C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pic>
        <p:nvPicPr>
          <p:cNvPr id="32" name="Picture 31" descr="A close up of a cylinder&#10;&#10;Description automatically generated">
            <a:extLst>
              <a:ext uri="{FF2B5EF4-FFF2-40B4-BE49-F238E27FC236}">
                <a16:creationId xmlns:a16="http://schemas.microsoft.com/office/drawing/2014/main" id="{ADB819A1-4308-96EC-82E5-C5494DE9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9228" y="4442586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/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33" descr="Table with solid fill">
            <a:extLst>
              <a:ext uri="{FF2B5EF4-FFF2-40B4-BE49-F238E27FC236}">
                <a16:creationId xmlns:a16="http://schemas.microsoft.com/office/drawing/2014/main" id="{842A744E-9EDC-52BF-2CE6-8A7C9FE0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0945" y="1964101"/>
            <a:ext cx="914400" cy="914400"/>
          </a:xfrm>
          <a:prstGeom prst="rect">
            <a:avLst/>
          </a:prstGeom>
        </p:spPr>
      </p:pic>
      <p:pic>
        <p:nvPicPr>
          <p:cNvPr id="35" name="Picture 34" descr="A close up of a cylinder&#10;&#10;Description automatically generated">
            <a:extLst>
              <a:ext uri="{FF2B5EF4-FFF2-40B4-BE49-F238E27FC236}">
                <a16:creationId xmlns:a16="http://schemas.microsoft.com/office/drawing/2014/main" id="{34DE23E0-3CBC-8322-29EB-9E318EFB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5040" y="3679778"/>
            <a:ext cx="417834" cy="594253"/>
          </a:xfrm>
          <a:prstGeom prst="rect">
            <a:avLst/>
          </a:prstGeom>
        </p:spPr>
      </p:pic>
      <p:pic>
        <p:nvPicPr>
          <p:cNvPr id="36" name="Graphic 35" descr="Table with solid fill">
            <a:extLst>
              <a:ext uri="{FF2B5EF4-FFF2-40B4-BE49-F238E27FC236}">
                <a16:creationId xmlns:a16="http://schemas.microsoft.com/office/drawing/2014/main" id="{A6AD30E6-93EB-30DC-14D9-8DF58B4C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801" y="350248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/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878B2B9-5BFF-E83C-53C4-CBC809D3A980}"/>
              </a:ext>
            </a:extLst>
          </p:cNvPr>
          <p:cNvGrpSpPr/>
          <p:nvPr/>
        </p:nvGrpSpPr>
        <p:grpSpPr>
          <a:xfrm>
            <a:off x="7907312" y="5447862"/>
            <a:ext cx="914400" cy="1091050"/>
            <a:chOff x="2918738" y="3243486"/>
            <a:chExt cx="914400" cy="1091050"/>
          </a:xfrm>
        </p:grpSpPr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FCA7B914-B152-C293-6CB9-BF2C7656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6ACAA-B16D-B0A2-51A2-E537B5229824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6061F3-1E6D-018D-6457-5E3668F817FA}"/>
              </a:ext>
            </a:extLst>
          </p:cNvPr>
          <p:cNvGrpSpPr/>
          <p:nvPr/>
        </p:nvGrpSpPr>
        <p:grpSpPr>
          <a:xfrm>
            <a:off x="8921814" y="5447862"/>
            <a:ext cx="914400" cy="1091050"/>
            <a:chOff x="2918738" y="3243486"/>
            <a:chExt cx="914400" cy="1091050"/>
          </a:xfrm>
        </p:grpSpPr>
        <p:pic>
          <p:nvPicPr>
            <p:cNvPr id="70" name="Graphic 69" descr="Table with solid fill">
              <a:extLst>
                <a:ext uri="{FF2B5EF4-FFF2-40B4-BE49-F238E27FC236}">
                  <a16:creationId xmlns:a16="http://schemas.microsoft.com/office/drawing/2014/main" id="{F275612B-F13B-F5E0-E613-71F5B0AC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3FA690-67C4-2B85-B2F5-28AA64196D06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3A5E5-3115-708F-2FE8-390AB51E4530}"/>
              </a:ext>
            </a:extLst>
          </p:cNvPr>
          <p:cNvGrpSpPr/>
          <p:nvPr/>
        </p:nvGrpSpPr>
        <p:grpSpPr>
          <a:xfrm>
            <a:off x="9883068" y="5447862"/>
            <a:ext cx="914400" cy="1091050"/>
            <a:chOff x="2918738" y="3243486"/>
            <a:chExt cx="914400" cy="1091050"/>
          </a:xfrm>
        </p:grpSpPr>
        <p:pic>
          <p:nvPicPr>
            <p:cNvPr id="73" name="Graphic 72" descr="Table with solid fill">
              <a:extLst>
                <a:ext uri="{FF2B5EF4-FFF2-40B4-BE49-F238E27FC236}">
                  <a16:creationId xmlns:a16="http://schemas.microsoft.com/office/drawing/2014/main" id="{2CDA8C59-5E9B-7F34-554D-67A80A9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0A00EA-79D1-6148-5EF5-07E8B77E49B7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/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0F37AC-F67A-9D29-BFA6-34D207E02CE5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712874" y="3976904"/>
            <a:ext cx="5284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1D169C-D34E-441B-2257-DDB4CF40E46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5974333" y="395968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CE14E7-FD83-7079-6770-AFD5C052147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263585" y="6126217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BC076A-12DC-EE8F-3FAB-E3B6D02FD5A0}"/>
              </a:ext>
            </a:extLst>
          </p:cNvPr>
          <p:cNvCxnSpPr>
            <a:cxnSpLocks/>
          </p:cNvCxnSpPr>
          <p:nvPr/>
        </p:nvCxnSpPr>
        <p:spPr>
          <a:xfrm>
            <a:off x="4287509" y="6126637"/>
            <a:ext cx="781949" cy="13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90BE735-C58B-474B-353C-373A3DBDE769}"/>
              </a:ext>
            </a:extLst>
          </p:cNvPr>
          <p:cNvCxnSpPr>
            <a:cxnSpLocks/>
          </p:cNvCxnSpPr>
          <p:nvPr/>
        </p:nvCxnSpPr>
        <p:spPr>
          <a:xfrm>
            <a:off x="5943756" y="6139620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D8E3ED-37D0-7595-8263-BCC5D8FC6E9F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5967680" y="6140041"/>
            <a:ext cx="781949" cy="13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9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3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333381" y="4489420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E4289C-1377-5B2D-05B7-10C0D82861B7}"/>
              </a:ext>
            </a:extLst>
          </p:cNvPr>
          <p:cNvGrpSpPr/>
          <p:nvPr/>
        </p:nvGrpSpPr>
        <p:grpSpPr>
          <a:xfrm>
            <a:off x="5760636" y="537997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F613E6-5C51-42F9-5A14-B290346A127A}"/>
              </a:ext>
            </a:extLst>
          </p:cNvPr>
          <p:cNvGrpSpPr/>
          <p:nvPr/>
        </p:nvGrpSpPr>
        <p:grpSpPr>
          <a:xfrm>
            <a:off x="4694115" y="5962927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0D0E6-1EB4-788A-F713-DAE0679A8ED0}"/>
              </a:ext>
            </a:extLst>
          </p:cNvPr>
          <p:cNvCxnSpPr>
            <a:cxnSpLocks/>
          </p:cNvCxnSpPr>
          <p:nvPr/>
        </p:nvCxnSpPr>
        <p:spPr>
          <a:xfrm flipV="1">
            <a:off x="423684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101B49-1090-E7D5-FA92-22115E62BAC2}"/>
              </a:ext>
            </a:extLst>
          </p:cNvPr>
          <p:cNvCxnSpPr>
            <a:cxnSpLocks/>
          </p:cNvCxnSpPr>
          <p:nvPr/>
        </p:nvCxnSpPr>
        <p:spPr>
          <a:xfrm>
            <a:off x="430950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0A5220-6ED0-BFF2-2375-0E5A405BB32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73323C-5643-34CB-310B-CD51B383A73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403482" cy="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E02287-8A30-4460-3403-754C2C786248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B9127B-20DB-D205-0405-B2BC1D39B196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D3A454E-699D-F5C1-3068-A78D5317CA8B}"/>
              </a:ext>
            </a:extLst>
          </p:cNvPr>
          <p:cNvCxnSpPr>
            <a:cxnSpLocks/>
          </p:cNvCxnSpPr>
          <p:nvPr/>
        </p:nvCxnSpPr>
        <p:spPr>
          <a:xfrm flipV="1">
            <a:off x="5238857" y="4679958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EA2027-307E-4CAD-3939-6D6A24637D18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239170" y="4675952"/>
            <a:ext cx="286988" cy="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/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22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1CD932B-8E30-CE1E-AFA0-E0CFC87704FD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18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4" grpId="0" animBg="1"/>
      <p:bldP spid="37" grpId="0"/>
      <p:bldP spid="69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Incremental view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4021-1D30-45AF-80B7-5A764EF0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754521"/>
          </a:xfrm>
        </p:spPr>
        <p:txBody>
          <a:bodyPr/>
          <a:lstStyle/>
          <a:p>
            <a:r>
              <a:rPr lang="en-US" dirty="0"/>
              <a:t>This is our </a:t>
            </a:r>
            <a:r>
              <a:rPr lang="en-US" dirty="0">
                <a:solidFill>
                  <a:srgbClr val="FF0000"/>
                </a:solidFill>
              </a:rPr>
              <a:t>definition</a:t>
            </a:r>
            <a:r>
              <a:rPr lang="en-US" dirty="0"/>
              <a:t> of IVM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Well-defined for any </a:t>
            </a:r>
            <a:r>
              <a:rPr lang="en-US" i="1" dirty="0"/>
              <a:t>Q</a:t>
            </a:r>
          </a:p>
          <a:p>
            <a:pPr lvl="2"/>
            <a:r>
              <a:rPr lang="en-US" dirty="0"/>
              <a:t>does not need to compute </a:t>
            </a:r>
            <a:r>
              <a:rPr lang="en-US" dirty="0" err="1"/>
              <a:t>d</a:t>
            </a:r>
            <a:r>
              <a:rPr lang="en-US" i="1" dirty="0" err="1"/>
              <a:t>Q</a:t>
            </a:r>
            <a:r>
              <a:rPr lang="en-US" dirty="0"/>
              <a:t>/d</a:t>
            </a:r>
            <a:r>
              <a:rPr lang="en-US" i="1" dirty="0"/>
              <a:t>i</a:t>
            </a:r>
          </a:p>
          <a:p>
            <a:pPr lvl="1"/>
            <a:r>
              <a:rPr lang="en-US" dirty="0"/>
              <a:t>It is compositional</a:t>
            </a:r>
          </a:p>
          <a:p>
            <a:pPr lvl="2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  <a:p>
            <a:r>
              <a:rPr lang="en-US" dirty="0"/>
              <a:t>It works, but is </a:t>
            </a:r>
            <a:r>
              <a:rPr lang="en-US" b="1" dirty="0"/>
              <a:t>inefficient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F09A06AD-1E4A-3CCD-028A-B276CE02FBA9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D781871-55E1-FF3A-3067-11E10F437D9E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B8AC9B-3902-6268-87CF-EBD746A33D4C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B4FB828-20F6-090F-E261-FF44E001E473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3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/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6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7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69E539F-6553-ACD2-89E4-232DC93BC50D}"/>
              </a:ext>
            </a:extLst>
          </p:cNvPr>
          <p:cNvGrpSpPr/>
          <p:nvPr/>
        </p:nvGrpSpPr>
        <p:grpSpPr>
          <a:xfrm>
            <a:off x="2333381" y="4502062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80D979-9BB4-9EDE-C758-7CB4B113BE78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DA4E81C-5AB1-7E7F-4AFE-AD4639B87561}"/>
              </a:ext>
            </a:extLst>
          </p:cNvPr>
          <p:cNvGrpSpPr/>
          <p:nvPr/>
        </p:nvGrpSpPr>
        <p:grpSpPr>
          <a:xfrm>
            <a:off x="5835283" y="5388393"/>
            <a:ext cx="1574156" cy="369332"/>
            <a:chOff x="2951544" y="365125"/>
            <a:chExt cx="1574156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155298-6BC9-F222-652C-22E8CAFC53E4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B3E81DE-19AF-1810-FA5D-5152E636C56A}"/>
              </a:ext>
            </a:extLst>
          </p:cNvPr>
          <p:cNvGrpSpPr/>
          <p:nvPr/>
        </p:nvGrpSpPr>
        <p:grpSpPr>
          <a:xfrm>
            <a:off x="4621269" y="5984398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35DF7A-13C0-B663-6F79-335172301F2E}"/>
              </a:ext>
            </a:extLst>
          </p:cNvPr>
          <p:cNvCxnSpPr>
            <a:cxnSpLocks/>
            <a:stCxn id="99" idx="3"/>
            <a:endCxn id="125" idx="1"/>
          </p:cNvCxnSpPr>
          <p:nvPr/>
        </p:nvCxnSpPr>
        <p:spPr>
          <a:xfrm>
            <a:off x="4187464" y="4686728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3A55B56-18FB-B5B6-0CE1-34CBCB55483B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4187464" y="4686728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4433D99-1D1E-5096-CA28-E5B1A7DB74E5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63C1DF-2AAD-A455-6B28-7651A08A7AEB}"/>
              </a:ext>
            </a:extLst>
          </p:cNvPr>
          <p:cNvCxnSpPr>
            <a:cxnSpLocks/>
            <a:stCxn id="86" idx="3"/>
            <a:endCxn id="101" idx="1"/>
          </p:cNvCxnSpPr>
          <p:nvPr/>
        </p:nvCxnSpPr>
        <p:spPr>
          <a:xfrm>
            <a:off x="7334792" y="4675686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2C2A7BA-3E39-D339-6BC6-5FC060FA36D5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446FE6-2C86-C0A7-A20B-008BACA224F5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DB3925B-1BD8-572D-1162-6BCDE7B4D1B6}"/>
              </a:ext>
            </a:extLst>
          </p:cNvPr>
          <p:cNvCxnSpPr>
            <a:cxnSpLocks/>
          </p:cNvCxnSpPr>
          <p:nvPr/>
        </p:nvCxnSpPr>
        <p:spPr>
          <a:xfrm flipV="1">
            <a:off x="522965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4F02FB-E077-4B85-0E80-299D61D51C2E}"/>
              </a:ext>
            </a:extLst>
          </p:cNvPr>
          <p:cNvCxnSpPr>
            <a:cxnSpLocks/>
          </p:cNvCxnSpPr>
          <p:nvPr/>
        </p:nvCxnSpPr>
        <p:spPr>
          <a:xfrm>
            <a:off x="530231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/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is a </a:t>
                </a:r>
                <a:r>
                  <a:rPr lang="en-US" b="1"/>
                  <a:t>streaming system</a:t>
                </a:r>
                <a:r>
                  <a:rPr lang="en-US"/>
                  <a:t>:</a:t>
                </a:r>
              </a:p>
              <a:p>
                <a:r>
                  <a:rPr lang="en-US"/>
                  <a:t>it runs forever</a:t>
                </a:r>
              </a:p>
              <a:p>
                <a:r>
                  <a:rPr lang="en-US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is stateless)</a:t>
                </a:r>
              </a:p>
              <a:p>
                <a:r>
                  <a:rPr lang="en-US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41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No state required!</a:t>
                </a:r>
              </a:p>
              <a:p>
                <a:r>
                  <a:rPr lang="en-US" dirty="0"/>
                  <a:t>Most relational queries use linear operators!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A5F657-19D0-B7F9-9356-BB8D3E316FA0}"/>
              </a:ext>
            </a:extLst>
          </p:cNvPr>
          <p:cNvGrpSpPr/>
          <p:nvPr/>
        </p:nvGrpSpPr>
        <p:grpSpPr>
          <a:xfrm>
            <a:off x="2661836" y="2972264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/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blipFill>
                <a:blip r:embed="rId7"/>
                <a:stretch>
                  <a:fillRect l="-2247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7AB2BF9-304F-EF9D-7BF2-E3624468DDD7}"/>
              </a:ext>
            </a:extLst>
          </p:cNvPr>
          <p:cNvSpPr/>
          <p:nvPr/>
        </p:nvSpPr>
        <p:spPr>
          <a:xfrm>
            <a:off x="6989215" y="2978837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ACDB1F-5719-4FC5-CCA9-9CD2EE2E0724}"/>
              </a:ext>
            </a:extLst>
          </p:cNvPr>
          <p:cNvSpPr/>
          <p:nvPr/>
        </p:nvSpPr>
        <p:spPr>
          <a:xfrm>
            <a:off x="4905821" y="2754056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/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blipFill>
                <a:blip r:embed="rId8"/>
                <a:stretch>
                  <a:fillRect l="-9574" r="-7766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B1777A-4D85-5930-4A1D-69CA6D6F51C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4506985" y="3176145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A0B12FA-92FC-1B7D-B23B-EDA5A5382A04}"/>
              </a:ext>
            </a:extLst>
          </p:cNvPr>
          <p:cNvCxnSpPr>
            <a:cxnSpLocks/>
          </p:cNvCxnSpPr>
          <p:nvPr/>
        </p:nvCxnSpPr>
        <p:spPr>
          <a:xfrm>
            <a:off x="4506985" y="3176145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97EBB4C-5742-1AE6-DB97-D460078F86EF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DD5AE1A-F4DC-46F6-6518-D70AAC224E3C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18B686-272F-725C-2577-A2735E448F5B}"/>
              </a:ext>
            </a:extLst>
          </p:cNvPr>
          <p:cNvCxnSpPr>
            <a:cxnSpLocks/>
          </p:cNvCxnSpPr>
          <p:nvPr/>
        </p:nvCxnSpPr>
        <p:spPr>
          <a:xfrm flipV="1">
            <a:off x="6540800" y="318367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9727C3-53C8-1BB5-E1C7-D663809397AA}"/>
              </a:ext>
            </a:extLst>
          </p:cNvPr>
          <p:cNvCxnSpPr>
            <a:cxnSpLocks/>
          </p:cNvCxnSpPr>
          <p:nvPr/>
        </p:nvCxnSpPr>
        <p:spPr>
          <a:xfrm>
            <a:off x="6613463" y="318643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27F348-FF4D-C6C6-4789-FC0986E1CE95}"/>
              </a:ext>
            </a:extLst>
          </p:cNvPr>
          <p:cNvCxnSpPr>
            <a:cxnSpLocks/>
          </p:cNvCxnSpPr>
          <p:nvPr/>
        </p:nvCxnSpPr>
        <p:spPr>
          <a:xfrm flipV="1">
            <a:off x="5549175" y="3189203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695446-A307-3B00-3A59-5F890A581A53}"/>
              </a:ext>
            </a:extLst>
          </p:cNvPr>
          <p:cNvCxnSpPr>
            <a:cxnSpLocks/>
          </p:cNvCxnSpPr>
          <p:nvPr/>
        </p:nvCxnSpPr>
        <p:spPr>
          <a:xfrm>
            <a:off x="5621838" y="3191966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/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174DBAE-0ACD-DBED-04D5-7151A26C1A79}"/>
              </a:ext>
            </a:extLst>
          </p:cNvPr>
          <p:cNvGrpSpPr/>
          <p:nvPr/>
        </p:nvGrpSpPr>
        <p:grpSpPr>
          <a:xfrm>
            <a:off x="8144156" y="3000973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0A15E233-654B-EABC-5975-A1CFA29BEBE4}"/>
              </a:ext>
            </a:extLst>
          </p:cNvPr>
          <p:cNvSpPr/>
          <p:nvPr/>
        </p:nvSpPr>
        <p:spPr>
          <a:xfrm>
            <a:off x="4916744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2A68F1C4-DE8B-413C-B658-8604DD489D15}"/>
              </a:ext>
            </a:extLst>
          </p:cNvPr>
          <p:cNvSpPr/>
          <p:nvPr/>
        </p:nvSpPr>
        <p:spPr>
          <a:xfrm>
            <a:off x="6944587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/>
              </a:p>
              <a:p>
                <a:pPr marL="0" indent="0">
                  <a:buNone/>
                </a:pPr>
                <a:r>
                  <a:rPr lang="en-US"/>
                  <a:t>Proof by pictures: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BD0BE-069D-EBBD-AE64-3F5EAEEC3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73" y="3479800"/>
            <a:ext cx="8406750" cy="1852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9F1626-D566-77A7-9054-18D5973CB490}"/>
              </a:ext>
            </a:extLst>
          </p:cNvPr>
          <p:cNvSpPr/>
          <p:nvPr/>
        </p:nvSpPr>
        <p:spPr>
          <a:xfrm>
            <a:off x="2562006" y="4019989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0454E-BE77-1F2B-B865-9A4648EAA2E0}"/>
              </a:ext>
            </a:extLst>
          </p:cNvPr>
          <p:cNvSpPr/>
          <p:nvPr/>
        </p:nvSpPr>
        <p:spPr>
          <a:xfrm>
            <a:off x="5461117" y="4019989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ADA990-0784-7569-0E1F-2C0FCF4B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4" y="2775651"/>
            <a:ext cx="9182572" cy="227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r>
                  <a:rPr lang="en-US"/>
                  <a:t>(Lifted) join, intersection, Cartesian product</a:t>
                </a:r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r>
                  <a:rPr lang="en-US" b="0"/>
                  <a:t>	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6892047" y="4119664"/>
            <a:ext cx="3482699" cy="15627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7786991" y="5049068"/>
            <a:ext cx="1079771" cy="552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5049068"/>
            <a:ext cx="233857" cy="5526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4AA6-878A-723C-1D13-4C3F1AC4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1F7D57-C780-4AD2-1DFF-002F8CA0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07"/>
          <a:stretch/>
        </p:blipFill>
        <p:spPr>
          <a:xfrm>
            <a:off x="4077006" y="2635250"/>
            <a:ext cx="4673296" cy="227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579CB-D085-5D38-8D46-5D7D234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Cartesian </a:t>
            </a:r>
            <a:r>
              <a:rPr lang="en-US" dirty="0"/>
              <a:t>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7E8C1-B46C-B088-DC0B-3A4DF145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EE0BB-1A30-9A84-BFBF-15D03A26DA5D}"/>
              </a:ext>
            </a:extLst>
          </p:cNvPr>
          <p:cNvSpPr/>
          <p:nvPr/>
        </p:nvSpPr>
        <p:spPr>
          <a:xfrm>
            <a:off x="910589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E48D8-372E-D541-7178-9670389250C9}"/>
              </a:ext>
            </a:extLst>
          </p:cNvPr>
          <p:cNvSpPr/>
          <p:nvPr/>
        </p:nvSpPr>
        <p:spPr>
          <a:xfrm>
            <a:off x="948054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645AF-E7A2-5A73-7B6D-2F1E96B1DF2A}"/>
              </a:ext>
            </a:extLst>
          </p:cNvPr>
          <p:cNvSpPr/>
          <p:nvPr/>
        </p:nvSpPr>
        <p:spPr>
          <a:xfrm>
            <a:off x="985519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C6046-1C34-E4DA-2596-250CFCEF4E9F}"/>
              </a:ext>
            </a:extLst>
          </p:cNvPr>
          <p:cNvSpPr/>
          <p:nvPr/>
        </p:nvSpPr>
        <p:spPr>
          <a:xfrm>
            <a:off x="1022984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44A573-0B58-FA4E-A109-BDC774A4500D}"/>
              </a:ext>
            </a:extLst>
          </p:cNvPr>
          <p:cNvSpPr/>
          <p:nvPr/>
        </p:nvSpPr>
        <p:spPr>
          <a:xfrm>
            <a:off x="1060449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9F445-45DD-276F-B789-F2CD967DEB88}"/>
              </a:ext>
            </a:extLst>
          </p:cNvPr>
          <p:cNvSpPr/>
          <p:nvPr/>
        </p:nvSpPr>
        <p:spPr>
          <a:xfrm>
            <a:off x="10979149" y="28321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91270-42AC-8A45-3B65-6FE63B7B06E4}"/>
              </a:ext>
            </a:extLst>
          </p:cNvPr>
          <p:cNvSpPr/>
          <p:nvPr/>
        </p:nvSpPr>
        <p:spPr>
          <a:xfrm>
            <a:off x="910589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B2A87-ADD6-61C9-54B4-A01B24935009}"/>
              </a:ext>
            </a:extLst>
          </p:cNvPr>
          <p:cNvSpPr/>
          <p:nvPr/>
        </p:nvSpPr>
        <p:spPr>
          <a:xfrm>
            <a:off x="948054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06A76-7933-0DDA-26DB-12758C25B5AF}"/>
              </a:ext>
            </a:extLst>
          </p:cNvPr>
          <p:cNvSpPr/>
          <p:nvPr/>
        </p:nvSpPr>
        <p:spPr>
          <a:xfrm>
            <a:off x="985519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736C5-5C94-09AE-3465-A342031E180E}"/>
              </a:ext>
            </a:extLst>
          </p:cNvPr>
          <p:cNvSpPr/>
          <p:nvPr/>
        </p:nvSpPr>
        <p:spPr>
          <a:xfrm>
            <a:off x="1022984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AD8C7-0EC5-C8A5-5118-53270829A670}"/>
              </a:ext>
            </a:extLst>
          </p:cNvPr>
          <p:cNvSpPr/>
          <p:nvPr/>
        </p:nvSpPr>
        <p:spPr>
          <a:xfrm>
            <a:off x="1060449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66CC9-21F6-1AE6-F30E-1E0DB0A3E076}"/>
              </a:ext>
            </a:extLst>
          </p:cNvPr>
          <p:cNvSpPr/>
          <p:nvPr/>
        </p:nvSpPr>
        <p:spPr>
          <a:xfrm>
            <a:off x="10979149" y="32194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66F96-DD04-5B27-67CE-E23F25DB5F61}"/>
              </a:ext>
            </a:extLst>
          </p:cNvPr>
          <p:cNvSpPr/>
          <p:nvPr/>
        </p:nvSpPr>
        <p:spPr>
          <a:xfrm>
            <a:off x="910589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7A85EF-8C23-D70F-FA9C-A5DA0370B9BF}"/>
              </a:ext>
            </a:extLst>
          </p:cNvPr>
          <p:cNvSpPr/>
          <p:nvPr/>
        </p:nvSpPr>
        <p:spPr>
          <a:xfrm>
            <a:off x="948054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E059B8-9D89-F1A6-2DE7-7493A5EA964A}"/>
              </a:ext>
            </a:extLst>
          </p:cNvPr>
          <p:cNvSpPr/>
          <p:nvPr/>
        </p:nvSpPr>
        <p:spPr>
          <a:xfrm>
            <a:off x="985519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C31C3-35CB-3897-E86D-F97552C75DFB}"/>
              </a:ext>
            </a:extLst>
          </p:cNvPr>
          <p:cNvSpPr/>
          <p:nvPr/>
        </p:nvSpPr>
        <p:spPr>
          <a:xfrm>
            <a:off x="1022984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37D67-BF5F-6FE5-EBC6-23C7E3DDC9C8}"/>
              </a:ext>
            </a:extLst>
          </p:cNvPr>
          <p:cNvSpPr/>
          <p:nvPr/>
        </p:nvSpPr>
        <p:spPr>
          <a:xfrm>
            <a:off x="1060449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609A4-D473-BACB-C1DE-19191FE946FC}"/>
              </a:ext>
            </a:extLst>
          </p:cNvPr>
          <p:cNvSpPr/>
          <p:nvPr/>
        </p:nvSpPr>
        <p:spPr>
          <a:xfrm>
            <a:off x="10979149" y="36068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4F9F17-FD84-BE1E-4E54-705AC01180A3}"/>
              </a:ext>
            </a:extLst>
          </p:cNvPr>
          <p:cNvSpPr/>
          <p:nvPr/>
        </p:nvSpPr>
        <p:spPr>
          <a:xfrm>
            <a:off x="910589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DE7ED1-268A-4904-953C-D3F445C506C1}"/>
              </a:ext>
            </a:extLst>
          </p:cNvPr>
          <p:cNvSpPr/>
          <p:nvPr/>
        </p:nvSpPr>
        <p:spPr>
          <a:xfrm>
            <a:off x="948054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C6E763-0E78-0390-5BB2-20D8855403B3}"/>
              </a:ext>
            </a:extLst>
          </p:cNvPr>
          <p:cNvSpPr/>
          <p:nvPr/>
        </p:nvSpPr>
        <p:spPr>
          <a:xfrm>
            <a:off x="985519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331702-93F1-2533-E2D9-3EEC71AC2A8F}"/>
              </a:ext>
            </a:extLst>
          </p:cNvPr>
          <p:cNvSpPr/>
          <p:nvPr/>
        </p:nvSpPr>
        <p:spPr>
          <a:xfrm>
            <a:off x="1022984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089C3-BFAA-FC93-6670-ECC3E81068C8}"/>
              </a:ext>
            </a:extLst>
          </p:cNvPr>
          <p:cNvSpPr/>
          <p:nvPr/>
        </p:nvSpPr>
        <p:spPr>
          <a:xfrm>
            <a:off x="1060449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D4223E-A1BF-132B-62D4-F284D198B5E6}"/>
              </a:ext>
            </a:extLst>
          </p:cNvPr>
          <p:cNvSpPr/>
          <p:nvPr/>
        </p:nvSpPr>
        <p:spPr>
          <a:xfrm>
            <a:off x="10979149" y="399415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DA629-0121-428F-30BF-306946357197}"/>
              </a:ext>
            </a:extLst>
          </p:cNvPr>
          <p:cNvSpPr/>
          <p:nvPr/>
        </p:nvSpPr>
        <p:spPr>
          <a:xfrm>
            <a:off x="91058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7CA82F-B9D0-5ADC-6EF1-499E30C25327}"/>
              </a:ext>
            </a:extLst>
          </p:cNvPr>
          <p:cNvSpPr/>
          <p:nvPr/>
        </p:nvSpPr>
        <p:spPr>
          <a:xfrm>
            <a:off x="94805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CAAEE3-5BDE-4096-7901-1F67B35D9B45}"/>
              </a:ext>
            </a:extLst>
          </p:cNvPr>
          <p:cNvSpPr/>
          <p:nvPr/>
        </p:nvSpPr>
        <p:spPr>
          <a:xfrm>
            <a:off x="98551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91EA1A-50B3-64BE-2AF2-F9064CCE8C9C}"/>
              </a:ext>
            </a:extLst>
          </p:cNvPr>
          <p:cNvSpPr/>
          <p:nvPr/>
        </p:nvSpPr>
        <p:spPr>
          <a:xfrm>
            <a:off x="102298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6B710B-F360-4213-DA21-36BBBAAB57D4}"/>
              </a:ext>
            </a:extLst>
          </p:cNvPr>
          <p:cNvSpPr/>
          <p:nvPr/>
        </p:nvSpPr>
        <p:spPr>
          <a:xfrm>
            <a:off x="106044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30C735-1391-259E-85CA-0D49279366CD}"/>
              </a:ext>
            </a:extLst>
          </p:cNvPr>
          <p:cNvSpPr/>
          <p:nvPr/>
        </p:nvSpPr>
        <p:spPr>
          <a:xfrm>
            <a:off x="109791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0DFDE-2C5F-623E-D5D8-3AE060672FAD}"/>
              </a:ext>
            </a:extLst>
          </p:cNvPr>
          <p:cNvSpPr/>
          <p:nvPr/>
        </p:nvSpPr>
        <p:spPr>
          <a:xfrm>
            <a:off x="10988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D8812F-FE36-87F5-33C4-4E0C8A3ACCC5}"/>
              </a:ext>
            </a:extLst>
          </p:cNvPr>
          <p:cNvSpPr/>
          <p:nvPr/>
        </p:nvSpPr>
        <p:spPr>
          <a:xfrm>
            <a:off x="14735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4678BE-7AB4-4111-AC96-A9CCDCFE14B3}"/>
              </a:ext>
            </a:extLst>
          </p:cNvPr>
          <p:cNvSpPr/>
          <p:nvPr/>
        </p:nvSpPr>
        <p:spPr>
          <a:xfrm>
            <a:off x="18481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40B77F-BB58-417E-6D8C-A675EA01FBAC}"/>
              </a:ext>
            </a:extLst>
          </p:cNvPr>
          <p:cNvSpPr/>
          <p:nvPr/>
        </p:nvSpPr>
        <p:spPr>
          <a:xfrm>
            <a:off x="22228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E63226-8BDF-A23F-7F63-42891831EA9D}"/>
              </a:ext>
            </a:extLst>
          </p:cNvPr>
          <p:cNvSpPr/>
          <p:nvPr/>
        </p:nvSpPr>
        <p:spPr>
          <a:xfrm>
            <a:off x="25974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2D3A7B-B96F-E7B4-56DA-FC6BD24F8016}"/>
              </a:ext>
            </a:extLst>
          </p:cNvPr>
          <p:cNvSpPr/>
          <p:nvPr/>
        </p:nvSpPr>
        <p:spPr>
          <a:xfrm>
            <a:off x="29721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9DC73F-92A3-B0DF-63A3-351C17E3BEB9}"/>
              </a:ext>
            </a:extLst>
          </p:cNvPr>
          <p:cNvSpPr/>
          <p:nvPr/>
        </p:nvSpPr>
        <p:spPr>
          <a:xfrm>
            <a:off x="1286184" y="2727325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FC5B9A-04DC-D132-BA15-84220F00DC53}"/>
              </a:ext>
            </a:extLst>
          </p:cNvPr>
          <p:cNvSpPr/>
          <p:nvPr/>
        </p:nvSpPr>
        <p:spPr>
          <a:xfrm>
            <a:off x="1660834" y="2727325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377265-C2E5-B04C-E246-0B1F6620D6E8}"/>
              </a:ext>
            </a:extLst>
          </p:cNvPr>
          <p:cNvSpPr/>
          <p:nvPr/>
        </p:nvSpPr>
        <p:spPr>
          <a:xfrm>
            <a:off x="2035484" y="2727325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C8CD3D-9CFA-CBDB-243A-8C3C1ADC3C36}"/>
              </a:ext>
            </a:extLst>
          </p:cNvPr>
          <p:cNvSpPr/>
          <p:nvPr/>
        </p:nvSpPr>
        <p:spPr>
          <a:xfrm>
            <a:off x="2410134" y="2727325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22DB07-DE72-D795-0304-D09B9CDFE88A}"/>
              </a:ext>
            </a:extLst>
          </p:cNvPr>
          <p:cNvSpPr/>
          <p:nvPr/>
        </p:nvSpPr>
        <p:spPr>
          <a:xfrm>
            <a:off x="2784784" y="2727325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991EA7-659D-ADF9-D0A9-90588A384912}"/>
              </a:ext>
            </a:extLst>
          </p:cNvPr>
          <p:cNvSpPr/>
          <p:nvPr/>
        </p:nvSpPr>
        <p:spPr>
          <a:xfrm>
            <a:off x="5902634" y="1680369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A3274C-4A5B-47BB-D2B5-D68BD66E70F8}"/>
              </a:ext>
            </a:extLst>
          </p:cNvPr>
          <p:cNvSpPr/>
          <p:nvPr/>
        </p:nvSpPr>
        <p:spPr>
          <a:xfrm>
            <a:off x="6277284" y="1680369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7FC30E-ABAA-4A5A-FDDC-DE9155233FAB}"/>
              </a:ext>
            </a:extLst>
          </p:cNvPr>
          <p:cNvSpPr/>
          <p:nvPr/>
        </p:nvSpPr>
        <p:spPr>
          <a:xfrm>
            <a:off x="6651934" y="1680369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F0CADF-A6EC-661F-AE28-ECFDAA75284A}"/>
              </a:ext>
            </a:extLst>
          </p:cNvPr>
          <p:cNvSpPr/>
          <p:nvPr/>
        </p:nvSpPr>
        <p:spPr>
          <a:xfrm>
            <a:off x="7026584" y="1680369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040A6-2705-2BD3-D987-92A88FDBD4C8}"/>
              </a:ext>
            </a:extLst>
          </p:cNvPr>
          <p:cNvCxnSpPr>
            <a:endCxn id="60" idx="2"/>
          </p:cNvCxnSpPr>
          <p:nvPr/>
        </p:nvCxnSpPr>
        <p:spPr>
          <a:xfrm flipH="1" flipV="1">
            <a:off x="6839259" y="2067719"/>
            <a:ext cx="234641" cy="774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05C1BD-59B2-0661-A300-9DE7AAF35D83}"/>
                  </a:ext>
                </a:extLst>
              </p:cNvPr>
              <p:cNvSpPr txBox="1"/>
              <p:nvPr/>
            </p:nvSpPr>
            <p:spPr>
              <a:xfrm>
                <a:off x="9577229" y="2466737"/>
                <a:ext cx="1509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05C1BD-59B2-0661-A300-9DE7AAF3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229" y="2466737"/>
                <a:ext cx="150906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8078A2-8EEF-8AB5-BF26-C2966B1A5828}"/>
                  </a:ext>
                </a:extLst>
              </p:cNvPr>
              <p:cNvSpPr txBox="1"/>
              <p:nvPr/>
            </p:nvSpPr>
            <p:spPr>
              <a:xfrm>
                <a:off x="2055488" y="410106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8078A2-8EEF-8AB5-BF26-C2966B1A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88" y="4101068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71D870-A49C-FA52-CC1A-CADA1C2DC241}"/>
                  </a:ext>
                </a:extLst>
              </p:cNvPr>
              <p:cNvSpPr txBox="1"/>
              <p:nvPr/>
            </p:nvSpPr>
            <p:spPr>
              <a:xfrm>
                <a:off x="1940040" y="2339975"/>
                <a:ext cx="1310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71D870-A49C-FA52-CC1A-CADA1C2DC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0" y="2339975"/>
                <a:ext cx="13100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10A299A-3471-2D5E-D0E4-075E3A228133}"/>
                  </a:ext>
                </a:extLst>
              </p:cNvPr>
              <p:cNvSpPr txBox="1"/>
              <p:nvPr/>
            </p:nvSpPr>
            <p:spPr>
              <a:xfrm>
                <a:off x="6470946" y="1297266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10A299A-3471-2D5E-D0E4-075E3A22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946" y="1297266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55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23814"/>
            <a:ext cx="5814228" cy="41531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b="1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880595" y="1885474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880595" y="1903947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9268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0" grpId="0"/>
      <p:bldP spid="2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require streams over a commutative group</a:t>
                </a:r>
              </a:p>
              <a:p>
                <a:r>
                  <a:rPr lang="en-US"/>
                  <a:t>However, tables (sets, multisets) are not groups</a:t>
                </a:r>
              </a:p>
              <a:p>
                <a:pPr lvl="1"/>
                <a:r>
                  <a:rPr lang="en-US"/>
                  <a:t>E.g., there is no table negation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 descr="A close-up of a person holding a card&#10;&#10;Description automatically generated">
            <a:extLst>
              <a:ext uri="{FF2B5EF4-FFF2-40B4-BE49-F238E27FC236}">
                <a16:creationId xmlns:a16="http://schemas.microsoft.com/office/drawing/2014/main" id="{AF62B0D4-2688-FF28-3A14-DBA6AA8FE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0"/>
          <a:stretch/>
        </p:blipFill>
        <p:spPr>
          <a:xfrm>
            <a:off x="6604488" y="3090496"/>
            <a:ext cx="3810000" cy="34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/>
              <a:t>Each row has an integer weight</a:t>
            </a:r>
          </a:p>
          <a:p>
            <a:r>
              <a:rPr lang="en-US" sz="3200"/>
              <a:t>The weight can be positive, zero, or negative</a:t>
            </a:r>
          </a:p>
          <a:p>
            <a:pPr marL="0" indent="0">
              <a:buNone/>
            </a:pPr>
            <a:endParaRPr lang="en-US" sz="3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1472"/>
              </p:ext>
            </p:extLst>
          </p:nvPr>
        </p:nvGraphicFramePr>
        <p:xfrm>
          <a:off x="5095573" y="3221344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437492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15996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ea typeface="Cambria Math" panose="02040503050406030204" pitchFamily="18" charset="0"/>
              </a:rPr>
              <a:t>tuples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 are magic!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</p:spPr>
            <p:txBody>
              <a:bodyPr>
                <a:normAutofit/>
              </a:bodyPr>
              <a:lstStyle/>
              <a:p>
                <a:r>
                  <a:rPr lang="en-US" sz="3200"/>
                  <a:t>Can represent </a:t>
                </a:r>
                <a:r>
                  <a:rPr lang="en-US" sz="3200" b="1"/>
                  <a:t>both</a:t>
                </a:r>
                <a:r>
                  <a:rPr lang="en-US" sz="3200"/>
                  <a:t> tables and </a:t>
                </a:r>
                <a:r>
                  <a:rPr lang="en-US" sz="3200" b="1"/>
                  <a:t>changes</a:t>
                </a:r>
                <a:r>
                  <a:rPr lang="en-US" sz="3200"/>
                  <a:t> to tables</a:t>
                </a:r>
              </a:p>
              <a:p>
                <a:pPr lvl="1"/>
                <a:r>
                  <a:rPr lang="en-US" sz="2800"/>
                  <a:t>Positive weights = elements added</a:t>
                </a:r>
              </a:p>
              <a:p>
                <a:pPr lvl="1"/>
                <a:r>
                  <a:rPr lang="en-US" sz="2800"/>
                  <a:t>Negative weights = elements removed</a:t>
                </a:r>
              </a:p>
              <a:p>
                <a:r>
                  <a:rPr lang="en-US" sz="3200"/>
                  <a:t>Generalize sets and multisets</a:t>
                </a:r>
              </a:p>
              <a:p>
                <a:pPr lvl="1"/>
                <a:r>
                  <a:rPr lang="en-US" sz="280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/>
                  <a:t>-set where all weights are 1</a:t>
                </a:r>
              </a:p>
              <a:p>
                <a:r>
                  <a:rPr lang="en-US" sz="320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 is a group)</a:t>
                </a:r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  <a:blipFill>
                <a:blip r:embed="rId3"/>
                <a:stretch>
                  <a:fillRect l="-1281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5" y="2105074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</p:spPr>
            <p:txBody>
              <a:bodyPr/>
              <a:lstStyle/>
              <a:p>
                <a:r>
                  <a:rPr lang="en-US"/>
                  <a:t>Relational algebra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  <a:blipFill>
                <a:blip r:embed="rId2"/>
                <a:stretch>
                  <a:fillRect l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Recursively defined on query structure</a:t>
                </a:r>
              </a:p>
              <a:p>
                <a:r>
                  <a:rPr lang="en-US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/>
              </a:p>
              <a:p>
                <a:pPr lvl="1"/>
                <a:r>
                  <a:rPr lang="en-US"/>
                  <a:t>(But some can be removed)</a:t>
                </a:r>
              </a:p>
              <a:p>
                <a:r>
                  <a:rPr lang="en-US"/>
                  <a:t>The other operations are all</a:t>
                </a:r>
                <a:br>
                  <a:rPr lang="en-US"/>
                </a:br>
                <a:r>
                  <a:rPr lang="en-US"/>
                  <a:t>linear or bilinear</a:t>
                </a:r>
              </a:p>
              <a:p>
                <a:endParaRPr lang="en-US"/>
              </a:p>
              <a:p>
                <a:r>
                  <a:rPr lang="en-US"/>
                  <a:t>Can also model</a:t>
                </a:r>
              </a:p>
              <a:p>
                <a:pPr lvl="1"/>
                <a:r>
                  <a:rPr lang="en-US"/>
                  <a:t>Group-by</a:t>
                </a:r>
              </a:p>
              <a:p>
                <a:pPr lvl="1"/>
                <a:r>
                  <a:rPr lang="en-US"/>
                  <a:t>Unnest</a:t>
                </a:r>
              </a:p>
              <a:p>
                <a:pPr lvl="1"/>
                <a:r>
                  <a:rPr lang="en-US"/>
                  <a:t>Aggregation</a:t>
                </a:r>
              </a:p>
              <a:p>
                <a:pPr lvl="1"/>
                <a:r>
                  <a:rPr lang="en-US"/>
                  <a:t>Recursion</a:t>
                </a:r>
              </a:p>
              <a:p>
                <a:pPr lvl="1"/>
                <a:endParaRPr lang="en-US"/>
              </a:p>
              <a:p>
                <a:endParaRPr lang="en-US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  <a:blipFill>
                <a:blip r:embed="rId3"/>
                <a:stretch>
                  <a:fillRect l="-1813" t="-2000" r="-604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7150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/>
              <a:t>Algorithm for incremental view maintenance	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-sets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Build incremental version of lifted circuit: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/>
                  <a:t> using chain rule: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pPr marL="457200" lvl="1" indent="0">
                  <a:buNone/>
                </a:pPr>
                <a:endParaRPr lang="en-US" sz="2800"/>
              </a:p>
              <a:p>
                <a:pPr marL="457200" lvl="1" indent="0">
                  <a:buNone/>
                </a:pPr>
                <a:r>
                  <a:rPr lang="en-US" sz="280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8676-FD53-B524-A484-B2B7BDDA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54" y="3204469"/>
            <a:ext cx="4867952" cy="9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r>
              <a:rPr lang="en-US">
                <a:sym typeface="Wingdings" panose="05000000000000000000" pitchFamily="2" charset="2"/>
              </a:rPr>
              <a:t>: (1) create circuit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>
                <a:effectLst/>
                <a:latin typeface="Courier New" panose="02070309020205020404" pitchFamily="49" charset="0"/>
              </a:rPr>
              <a:t> V AS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 err="1">
                <a:effectLst/>
                <a:latin typeface="Courier New" panose="02070309020205020404" pitchFamily="49" charset="0"/>
              </a:rPr>
              <a:t>a.x</a:t>
            </a:r>
            <a:r>
              <a:rPr lang="en-US">
                <a:effectLst/>
                <a:latin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</a:rPr>
              <a:t>b</a:t>
            </a:r>
            <a:r>
              <a:rPr lang="en-US" err="1">
                <a:effectLst/>
                <a:latin typeface="Courier New" panose="02070309020205020404" pitchFamily="49" charset="0"/>
              </a:rPr>
              <a:t>.y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t1.x , t1.id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t1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t1.a &gt; 2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a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t2.id , t2.y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t2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t2.s &gt; 5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b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>
                <a:effectLst/>
                <a:latin typeface="Courier New" panose="02070309020205020404" pitchFamily="49" charset="0"/>
              </a:rPr>
              <a:t> a.id = b.id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97" y="2935224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25629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6766"/>
            <a:ext cx="10515600" cy="707537"/>
          </a:xfrm>
        </p:spPr>
        <p:txBody>
          <a:bodyPr/>
          <a:lstStyle/>
          <a:p>
            <a:r>
              <a:rPr lang="en-US"/>
              <a:t>Remove </a:t>
            </a:r>
            <a:r>
              <a:rPr lang="en-US">
                <a:latin typeface="Consolas" panose="020B0609020204030204" pitchFamily="49" charset="0"/>
              </a:rPr>
              <a:t>distinct</a:t>
            </a:r>
            <a:r>
              <a:rPr lang="en-US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7" y="1937700"/>
            <a:ext cx="7512660" cy="150939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44309" y="341192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74" y="3980490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(2) Lift and (3) </a:t>
            </a:r>
            <a:r>
              <a:rPr lang="en-US" err="1"/>
              <a:t>Incrementalize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(2)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44959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46567" y="3364094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</a:t>
            </a:r>
            <a:r>
              <a:rPr lang="en-US" sz="2400">
                <a:solidFill>
                  <a:srgbClr val="FF0000"/>
                </a:solidFill>
              </a:rPr>
              <a:t>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-38911" y="4782820"/>
            <a:ext cx="3059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Incrementalize</a:t>
            </a:r>
            <a:r>
              <a:rPr lang="en-US" sz="2400"/>
              <a:t>:</a:t>
            </a:r>
          </a:p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streams of </a:t>
            </a:r>
            <a:r>
              <a:rPr lang="en-US" sz="2400">
                <a:solidFill>
                  <a:srgbClr val="FF0000"/>
                </a:solidFill>
              </a:rPr>
              <a:t>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F5A2-3A0C-578F-8CD7-1EA8F53C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197954"/>
            <a:ext cx="4542692" cy="1163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E58B5-69FC-6BB6-22A6-5C2043F67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33" y="5097266"/>
            <a:ext cx="6047262" cy="128377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2D7D5A-B7E4-5086-2C92-A955D5C410C6}"/>
              </a:ext>
            </a:extLst>
          </p:cNvPr>
          <p:cNvSpPr/>
          <p:nvPr/>
        </p:nvSpPr>
        <p:spPr>
          <a:xfrm>
            <a:off x="5122333" y="3180837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B3614C-6F59-78F6-77D6-0F02F21CD92C}"/>
              </a:ext>
            </a:extLst>
          </p:cNvPr>
          <p:cNvSpPr/>
          <p:nvPr/>
        </p:nvSpPr>
        <p:spPr>
          <a:xfrm>
            <a:off x="4694892" y="5040821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57582E-C74F-37FC-B11B-1BB54D884C10}"/>
              </a:ext>
            </a:extLst>
          </p:cNvPr>
          <p:cNvSpPr/>
          <p:nvPr/>
        </p:nvSpPr>
        <p:spPr>
          <a:xfrm>
            <a:off x="6411160" y="328577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9A4512-BAFF-8D9B-C1AB-F09424C541CA}"/>
              </a:ext>
            </a:extLst>
          </p:cNvPr>
          <p:cNvSpPr/>
          <p:nvPr/>
        </p:nvSpPr>
        <p:spPr>
          <a:xfrm>
            <a:off x="4694892" y="5889293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E2DEC9-8B13-D66C-7770-4AB9B653EB80}"/>
              </a:ext>
            </a:extLst>
          </p:cNvPr>
          <p:cNvSpPr/>
          <p:nvPr/>
        </p:nvSpPr>
        <p:spPr>
          <a:xfrm>
            <a:off x="9211859" y="5499547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7" grpId="0" animBg="1"/>
      <p:bldP spid="29" grpId="0" animBg="1"/>
      <p:bldP spid="33" grpId="0" animBg="1"/>
      <p:bldP spid="38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A64C80-7974-7422-929E-2A64E5CE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"/>
          <a:stretch/>
        </p:blipFill>
        <p:spPr>
          <a:xfrm>
            <a:off x="3394950" y="4058077"/>
            <a:ext cx="5531134" cy="123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415F2-1E31-FBCB-17DA-0AA6BEC3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02" y="2482491"/>
            <a:ext cx="5460460" cy="1273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814CE-7CCD-6C48-1C63-FBF40954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13" y="994142"/>
            <a:ext cx="5864388" cy="12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/>
              <a:t>(4) optimize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1448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11315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Chain rule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08086" y="533782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60282" y="5270602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Expand join and distinct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70D17A-8E6F-41C2-D7D5-A68BEAED4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1" b="-1"/>
          <a:stretch/>
        </p:blipFill>
        <p:spPr>
          <a:xfrm>
            <a:off x="3394950" y="5816601"/>
            <a:ext cx="5988358" cy="950173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0700B9F4-A734-03D3-6399-6B2C2F62A412}"/>
              </a:ext>
            </a:extLst>
          </p:cNvPr>
          <p:cNvSpPr/>
          <p:nvPr/>
        </p:nvSpPr>
        <p:spPr>
          <a:xfrm>
            <a:off x="5432181" y="36623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EA945-FCD0-1267-D5EF-984D645718B4}"/>
              </a:ext>
            </a:extLst>
          </p:cNvPr>
          <p:cNvSpPr txBox="1"/>
          <p:nvPr/>
        </p:nvSpPr>
        <p:spPr>
          <a:xfrm>
            <a:off x="6884377" y="363065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504441-C433-E5B5-A384-A08375C14991}"/>
              </a:ext>
            </a:extLst>
          </p:cNvPr>
          <p:cNvSpPr/>
          <p:nvPr/>
        </p:nvSpPr>
        <p:spPr>
          <a:xfrm>
            <a:off x="4373033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F53E03-C765-04D2-1026-1FACA90D27F7}"/>
              </a:ext>
            </a:extLst>
          </p:cNvPr>
          <p:cNvSpPr/>
          <p:nvPr/>
        </p:nvSpPr>
        <p:spPr>
          <a:xfrm>
            <a:off x="5228981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E8051E-2100-5DA7-2571-1ED3DFE48262}"/>
              </a:ext>
            </a:extLst>
          </p:cNvPr>
          <p:cNvSpPr/>
          <p:nvPr/>
        </p:nvSpPr>
        <p:spPr>
          <a:xfrm>
            <a:off x="5652315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6DDD27-CC99-543D-C913-E16387810631}"/>
              </a:ext>
            </a:extLst>
          </p:cNvPr>
          <p:cNvSpPr/>
          <p:nvPr/>
        </p:nvSpPr>
        <p:spPr>
          <a:xfrm>
            <a:off x="6532524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F7AAB-5ECC-0BCD-1A73-0AFB9EA3B17B}"/>
              </a:ext>
            </a:extLst>
          </p:cNvPr>
          <p:cNvSpPr/>
          <p:nvPr/>
        </p:nvSpPr>
        <p:spPr>
          <a:xfrm>
            <a:off x="7869433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7E310-D218-34A3-42DB-DA276B31BAA0}"/>
              </a:ext>
            </a:extLst>
          </p:cNvPr>
          <p:cNvSpPr/>
          <p:nvPr/>
        </p:nvSpPr>
        <p:spPr>
          <a:xfrm>
            <a:off x="410210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4E5233-B1CE-9647-CBDE-4A63D7DA1C37}"/>
              </a:ext>
            </a:extLst>
          </p:cNvPr>
          <p:cNvSpPr/>
          <p:nvPr/>
        </p:nvSpPr>
        <p:spPr>
          <a:xfrm>
            <a:off x="483349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0" grpId="0" animBg="1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76144"/>
            <a:ext cx="6088167" cy="420081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in DBSP</a:t>
            </a:r>
          </a:p>
          <a:p>
            <a:r>
              <a:rPr lang="en-US" b="1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Setup: 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4AA3-5277-48CC-390B-BC34F58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EA20-CE7B-98D9-92AA-4CFDEF0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Theory was verified using the Lean theorem prover</a:t>
            </a:r>
          </a:p>
          <a:p>
            <a:r>
              <a:rPr lang="en-US" sz="2800" dirty="0">
                <a:hlinkClick r:id="rId2"/>
              </a:rPr>
              <a:t>https://github.com/tchajed/database-stream-processing-theory</a:t>
            </a:r>
            <a:r>
              <a:rPr lang="en-US" sz="2800" dirty="0"/>
              <a:t> </a:t>
            </a:r>
          </a:p>
          <a:p>
            <a:r>
              <a:rPr lang="en-US" dirty="0"/>
              <a:t>First formally-specified and formally-verified theory </a:t>
            </a:r>
            <a:br>
              <a:rPr lang="en-US" dirty="0"/>
            </a:br>
            <a:r>
              <a:rPr lang="en-US" dirty="0"/>
              <a:t>of incremental view maintenance</a:t>
            </a:r>
          </a:p>
          <a:p>
            <a:r>
              <a:rPr lang="en-US" b="1" dirty="0"/>
              <a:t>We know exactly what we need to 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3F8C-CC05-1BFE-11AB-EDC70DE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6AD3A7-DD71-5AAF-A5FF-714BD7BF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8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D48D-8B69-1D9F-4190-DC4D9EA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573"/>
          </a:xfrm>
        </p:spPr>
        <p:txBody>
          <a:bodyPr/>
          <a:lstStyle/>
          <a:p>
            <a:r>
              <a:rPr lang="en-US" dirty="0"/>
              <a:t>The start-up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FFD330F7-BF6F-39D3-511D-756557CD5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7403" y="1460535"/>
            <a:ext cx="7377194" cy="50815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1D3F8-8BA0-1877-8DD4-FE905B10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Basic incremental and non-incremental operators (~80)</a:t>
            </a:r>
          </a:p>
          <a:p>
            <a:r>
              <a:rPr lang="en-US" dirty="0"/>
              <a:t>Multi-core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AF21-92A2-7FD9-F984-666D13BCEE13}"/>
              </a:ext>
            </a:extLst>
          </p:cNvPr>
          <p:cNvSpPr/>
          <p:nvPr/>
        </p:nvSpPr>
        <p:spPr>
          <a:xfrm>
            <a:off x="4998015" y="3958255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4765-F7F6-BDF8-8856-5CA174407186}"/>
              </a:ext>
            </a:extLst>
          </p:cNvPr>
          <p:cNvSpPr txBox="1"/>
          <p:nvPr/>
        </p:nvSpPr>
        <p:spPr>
          <a:xfrm rot="17195010">
            <a:off x="4435838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1AE74-1E0F-D986-1534-6F56E1243463}"/>
              </a:ext>
            </a:extLst>
          </p:cNvPr>
          <p:cNvSpPr txBox="1"/>
          <p:nvPr/>
        </p:nvSpPr>
        <p:spPr>
          <a:xfrm rot="17195010">
            <a:off x="6929557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35E030-21D5-1AC9-77A0-32D2F801EE9B}"/>
              </a:ext>
            </a:extLst>
          </p:cNvPr>
          <p:cNvSpPr/>
          <p:nvPr/>
        </p:nvSpPr>
        <p:spPr>
          <a:xfrm>
            <a:off x="7497533" y="3966547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031FF-1E6D-97B2-4121-3C8254CE1888}"/>
              </a:ext>
            </a:extLst>
          </p:cNvPr>
          <p:cNvSpPr/>
          <p:nvPr/>
        </p:nvSpPr>
        <p:spPr>
          <a:xfrm>
            <a:off x="3185720" y="3966547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7BA66-8BB7-C457-072C-99DCF10411B0}"/>
              </a:ext>
            </a:extLst>
          </p:cNvPr>
          <p:cNvSpPr txBox="1"/>
          <p:nvPr/>
        </p:nvSpPr>
        <p:spPr>
          <a:xfrm>
            <a:off x="3251324" y="4071565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AD9DCC-7E2B-D4CE-D335-7E7B3B42A954}"/>
              </a:ext>
            </a:extLst>
          </p:cNvPr>
          <p:cNvSpPr/>
          <p:nvPr/>
        </p:nvSpPr>
        <p:spPr>
          <a:xfrm>
            <a:off x="4578222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478E2C4-AF48-9988-B78D-7A96C96F7F83}"/>
              </a:ext>
            </a:extLst>
          </p:cNvPr>
          <p:cNvSpPr/>
          <p:nvPr/>
        </p:nvSpPr>
        <p:spPr>
          <a:xfrm>
            <a:off x="7067371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6B73B55-38FC-CA96-5F95-25F4EE390E14}"/>
              </a:ext>
            </a:extLst>
          </p:cNvPr>
          <p:cNvSpPr/>
          <p:nvPr/>
        </p:nvSpPr>
        <p:spPr>
          <a:xfrm>
            <a:off x="2592148" y="4160940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7720057-387C-A1EA-B520-DB4C1A390291}"/>
              </a:ext>
            </a:extLst>
          </p:cNvPr>
          <p:cNvSpPr/>
          <p:nvPr/>
        </p:nvSpPr>
        <p:spPr>
          <a:xfrm>
            <a:off x="8903590" y="4140510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D91B0-FE8B-F36C-5FB3-B734FF3C6A0F}"/>
              </a:ext>
            </a:extLst>
          </p:cNvPr>
          <p:cNvSpPr txBox="1"/>
          <p:nvPr/>
        </p:nvSpPr>
        <p:spPr>
          <a:xfrm>
            <a:off x="8514276" y="3384554"/>
            <a:ext cx="64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Rust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24321C-7E2B-1567-9144-1F561D06068D}"/>
              </a:ext>
            </a:extLst>
          </p:cNvPr>
          <p:cNvSpPr/>
          <p:nvPr/>
        </p:nvSpPr>
        <p:spPr>
          <a:xfrm>
            <a:off x="1732518" y="4067780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F1B5A42-0E2F-600C-0926-C43FDAAA245D}"/>
              </a:ext>
            </a:extLst>
          </p:cNvPr>
          <p:cNvSpPr/>
          <p:nvPr/>
        </p:nvSpPr>
        <p:spPr>
          <a:xfrm>
            <a:off x="9473116" y="4067780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B28502-B2DD-93C5-7915-781CC593AD0B}"/>
              </a:ext>
            </a:extLst>
          </p:cNvPr>
          <p:cNvCxnSpPr>
            <a:cxnSpLocks/>
            <a:endCxn id="55" idx="2"/>
          </p:cNvCxnSpPr>
          <p:nvPr/>
        </p:nvCxnSpPr>
        <p:spPr>
          <a:xfrm rot="5400000" flipH="1">
            <a:off x="2789353" y="4096524"/>
            <a:ext cx="113563" cy="1356309"/>
          </a:xfrm>
          <a:prstGeom prst="bentConnector3">
            <a:avLst>
              <a:gd name="adj1" fmla="val -20129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9474072-8CF1-5562-B863-174B07FFC03E}"/>
              </a:ext>
            </a:extLst>
          </p:cNvPr>
          <p:cNvCxnSpPr>
            <a:cxnSpLocks/>
            <a:endCxn id="56" idx="2"/>
          </p:cNvCxnSpPr>
          <p:nvPr/>
        </p:nvCxnSpPr>
        <p:spPr>
          <a:xfrm rot="5400000" flipH="1" flipV="1">
            <a:off x="9151678" y="4108341"/>
            <a:ext cx="115433" cy="1326976"/>
          </a:xfrm>
          <a:prstGeom prst="bentConnector3">
            <a:avLst>
              <a:gd name="adj1" fmla="val -19803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8B385E-8BE3-67FF-AD67-69E8A80D7410}"/>
              </a:ext>
            </a:extLst>
          </p:cNvPr>
          <p:cNvSpPr/>
          <p:nvPr/>
        </p:nvSpPr>
        <p:spPr>
          <a:xfrm>
            <a:off x="2766193" y="3429000"/>
            <a:ext cx="6353421" cy="208965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12ADE-4D1F-BB8E-BAE1-1D7034D60E25}"/>
              </a:ext>
            </a:extLst>
          </p:cNvPr>
          <p:cNvSpPr txBox="1"/>
          <p:nvPr/>
        </p:nvSpPr>
        <p:spPr>
          <a:xfrm>
            <a:off x="7571535" y="4076943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39ED00-F250-A42C-47D7-45B58BEEBCC0}"/>
              </a:ext>
            </a:extLst>
          </p:cNvPr>
          <p:cNvSpPr txBox="1"/>
          <p:nvPr/>
        </p:nvSpPr>
        <p:spPr>
          <a:xfrm rot="17195010">
            <a:off x="2658376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4026B7-4FFF-17E1-8A10-243FC9F0E2A9}"/>
              </a:ext>
            </a:extLst>
          </p:cNvPr>
          <p:cNvSpPr txBox="1"/>
          <p:nvPr/>
        </p:nvSpPr>
        <p:spPr>
          <a:xfrm rot="17195010">
            <a:off x="9016262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pic>
        <p:nvPicPr>
          <p:cNvPr id="78" name="Picture 77" descr="A close up of a cylinder&#10;&#10;Description automatically generated">
            <a:extLst>
              <a:ext uri="{FF2B5EF4-FFF2-40B4-BE49-F238E27FC236}">
                <a16:creationId xmlns:a16="http://schemas.microsoft.com/office/drawing/2014/main" id="{0329CA5E-CD79-23F4-1A53-5C11676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3986" y="5856440"/>
            <a:ext cx="557303" cy="6094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2C1D39-5DDE-6013-3F5D-33C39282A4C3}"/>
              </a:ext>
            </a:extLst>
          </p:cNvPr>
          <p:cNvSpPr txBox="1"/>
          <p:nvPr/>
        </p:nvSpPr>
        <p:spPr>
          <a:xfrm>
            <a:off x="6097011" y="5931401"/>
            <a:ext cx="91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80" name="Arrow: Up-Down 79">
            <a:extLst>
              <a:ext uri="{FF2B5EF4-FFF2-40B4-BE49-F238E27FC236}">
                <a16:creationId xmlns:a16="http://schemas.microsoft.com/office/drawing/2014/main" id="{60C11649-68A9-93F6-B62B-0A9921EEC680}"/>
              </a:ext>
            </a:extLst>
          </p:cNvPr>
          <p:cNvSpPr/>
          <p:nvPr/>
        </p:nvSpPr>
        <p:spPr>
          <a:xfrm>
            <a:off x="5842558" y="4840067"/>
            <a:ext cx="372719" cy="1016373"/>
          </a:xfrm>
          <a:prstGeom prst="upDownArrow">
            <a:avLst>
              <a:gd name="adj1" fmla="val 544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DDF38-BE00-17A2-D978-8D7760A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outside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07ED0-CDAA-9674-90B2-5F9B37C6BA7B}"/>
              </a:ext>
            </a:extLst>
          </p:cNvPr>
          <p:cNvSpPr txBox="1"/>
          <p:nvPr/>
        </p:nvSpPr>
        <p:spPr>
          <a:xfrm>
            <a:off x="467433" y="1863712"/>
            <a:ext cx="11090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Kafka, DB (</a:t>
            </a:r>
            <a:r>
              <a:rPr lang="en-US" sz="2400" dirty="0" err="1"/>
              <a:t>Debezium</a:t>
            </a:r>
            <a:r>
              <a:rPr lang="en-US" sz="2400" dirty="0"/>
              <a:t>), http, csv, Delta lake, Google pub/sub, S3, JDBC, Snowflake, etc.</a:t>
            </a:r>
          </a:p>
        </p:txBody>
      </p:sp>
    </p:spTree>
    <p:extLst>
      <p:ext uri="{BB962C8B-B14F-4D97-AF65-F5344CB8AC3E}">
        <p14:creationId xmlns:p14="http://schemas.microsoft.com/office/powerpoint/2010/main" val="31049677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AFEF94A-403C-CE3E-F39C-FC7A19B0C322}"/>
              </a:ext>
            </a:extLst>
          </p:cNvPr>
          <p:cNvSpPr/>
          <p:nvPr/>
        </p:nvSpPr>
        <p:spPr>
          <a:xfrm>
            <a:off x="2942819" y="1498584"/>
            <a:ext cx="2558457" cy="3466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83646-8B78-F627-4AFD-EB14AC573D5C}"/>
              </a:ext>
            </a:extLst>
          </p:cNvPr>
          <p:cNvSpPr/>
          <p:nvPr/>
        </p:nvSpPr>
        <p:spPr>
          <a:xfrm>
            <a:off x="6172693" y="5898224"/>
            <a:ext cx="796359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9287BD4-B3ED-45D9-0099-C3154B91C4DD}"/>
              </a:ext>
            </a:extLst>
          </p:cNvPr>
          <p:cNvSpPr/>
          <p:nvPr/>
        </p:nvSpPr>
        <p:spPr>
          <a:xfrm>
            <a:off x="3765107" y="481995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85A54-91C4-B7D8-ABA9-845C191E8B0C}"/>
              </a:ext>
            </a:extLst>
          </p:cNvPr>
          <p:cNvSpPr txBox="1"/>
          <p:nvPr/>
        </p:nvSpPr>
        <p:spPr>
          <a:xfrm>
            <a:off x="3276478" y="949382"/>
            <a:ext cx="152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program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2E44BF-15A1-AE1F-17E1-21EA53F381E4}"/>
              </a:ext>
            </a:extLst>
          </p:cNvPr>
          <p:cNvSpPr/>
          <p:nvPr/>
        </p:nvSpPr>
        <p:spPr>
          <a:xfrm>
            <a:off x="3802955" y="1364823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C19B-188E-DE9B-EA7F-CE6F8B804AA1}"/>
              </a:ext>
            </a:extLst>
          </p:cNvPr>
          <p:cNvSpPr/>
          <p:nvPr/>
        </p:nvSpPr>
        <p:spPr>
          <a:xfrm>
            <a:off x="7165798" y="382851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D830A1-49FD-474D-3C75-D8CC596AC540}"/>
              </a:ext>
            </a:extLst>
          </p:cNvPr>
          <p:cNvSpPr/>
          <p:nvPr/>
        </p:nvSpPr>
        <p:spPr>
          <a:xfrm>
            <a:off x="3025641" y="1719650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parser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0EC79-CD64-FF5C-8D1B-E295324DA617}"/>
              </a:ext>
            </a:extLst>
          </p:cNvPr>
          <p:cNvSpPr/>
          <p:nvPr/>
        </p:nvSpPr>
        <p:spPr>
          <a:xfrm>
            <a:off x="3025641" y="212921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planner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1C82D3-294D-F977-AD18-89DDA09B5232}"/>
              </a:ext>
            </a:extLst>
          </p:cNvPr>
          <p:cNvSpPr/>
          <p:nvPr/>
        </p:nvSpPr>
        <p:spPr>
          <a:xfrm>
            <a:off x="3025641" y="3611668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E1DF8-6B07-24B2-F7F3-7D0F980DA7B9}"/>
              </a:ext>
            </a:extLst>
          </p:cNvPr>
          <p:cNvSpPr/>
          <p:nvPr/>
        </p:nvSpPr>
        <p:spPr>
          <a:xfrm>
            <a:off x="3025641" y="4014421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optimizer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A8427-BF08-800A-C840-8127886EEC7A}"/>
              </a:ext>
            </a:extLst>
          </p:cNvPr>
          <p:cNvSpPr/>
          <p:nvPr/>
        </p:nvSpPr>
        <p:spPr>
          <a:xfrm>
            <a:off x="3025641" y="441984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</a:t>
            </a:r>
            <a:r>
              <a:rPr lang="en-US" dirty="0" err="1">
                <a:solidFill>
                  <a:schemeClr val="tx1"/>
                </a:solidFill>
              </a:rPr>
              <a:t>codegen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E798A6F-03ED-2AE1-6A97-AC4631980337}"/>
              </a:ext>
            </a:extLst>
          </p:cNvPr>
          <p:cNvSpPr/>
          <p:nvPr/>
        </p:nvSpPr>
        <p:spPr>
          <a:xfrm>
            <a:off x="3788490" y="253728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79EB-7DBA-3393-0705-A47B7D51016D}"/>
              </a:ext>
            </a:extLst>
          </p:cNvPr>
          <p:cNvSpPr txBox="1"/>
          <p:nvPr/>
        </p:nvSpPr>
        <p:spPr>
          <a:xfrm>
            <a:off x="3386180" y="2857475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18F032D-841C-EA3A-65CA-A7331628C9C3}"/>
              </a:ext>
            </a:extLst>
          </p:cNvPr>
          <p:cNvSpPr/>
          <p:nvPr/>
        </p:nvSpPr>
        <p:spPr>
          <a:xfrm>
            <a:off x="3788490" y="323801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D8931-B14A-65F7-3D7A-2BF0A939C515}"/>
              </a:ext>
            </a:extLst>
          </p:cNvPr>
          <p:cNvSpPr txBox="1"/>
          <p:nvPr/>
        </p:nvSpPr>
        <p:spPr>
          <a:xfrm>
            <a:off x="3386180" y="5155779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5244C-686E-D108-4B2B-0DE2DDCC2707}"/>
              </a:ext>
            </a:extLst>
          </p:cNvPr>
          <p:cNvSpPr/>
          <p:nvPr/>
        </p:nvSpPr>
        <p:spPr>
          <a:xfrm>
            <a:off x="6255516" y="5115844"/>
            <a:ext cx="1867212" cy="383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7E5718B-9E9E-7555-CC1B-B0924522AEE3}"/>
              </a:ext>
            </a:extLst>
          </p:cNvPr>
          <p:cNvSpPr/>
          <p:nvPr/>
        </p:nvSpPr>
        <p:spPr>
          <a:xfrm rot="10800000">
            <a:off x="6335013" y="5532810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60D0835-B0D4-633F-76A8-8D29D99C04F1}"/>
              </a:ext>
            </a:extLst>
          </p:cNvPr>
          <p:cNvSpPr/>
          <p:nvPr/>
        </p:nvSpPr>
        <p:spPr>
          <a:xfrm rot="16200000">
            <a:off x="5222896" y="4541818"/>
            <a:ext cx="462006" cy="155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AFCE8F0-2EC5-8459-D7CF-879EFF086811}"/>
              </a:ext>
            </a:extLst>
          </p:cNvPr>
          <p:cNvSpPr/>
          <p:nvPr/>
        </p:nvSpPr>
        <p:spPr>
          <a:xfrm>
            <a:off x="6467750" y="470203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665479D-A1F5-FD77-4963-52E8D4F86F71}"/>
              </a:ext>
            </a:extLst>
          </p:cNvPr>
          <p:cNvSpPr/>
          <p:nvPr/>
        </p:nvSpPr>
        <p:spPr>
          <a:xfrm rot="16200000">
            <a:off x="8073605" y="513498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91C6AD-8836-577C-0C83-8D085FBACAD4}"/>
              </a:ext>
            </a:extLst>
          </p:cNvPr>
          <p:cNvSpPr/>
          <p:nvPr/>
        </p:nvSpPr>
        <p:spPr>
          <a:xfrm>
            <a:off x="6969053" y="5898223"/>
            <a:ext cx="947284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6DD88EB-4F73-351B-B89E-671FA0C7BB00}"/>
              </a:ext>
            </a:extLst>
          </p:cNvPr>
          <p:cNvSpPr/>
          <p:nvPr/>
        </p:nvSpPr>
        <p:spPr>
          <a:xfrm rot="10800000">
            <a:off x="7186200" y="553281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BB1706-BBC8-5BB2-733B-62E56BA1D994}"/>
              </a:ext>
            </a:extLst>
          </p:cNvPr>
          <p:cNvSpPr txBox="1"/>
          <p:nvPr/>
        </p:nvSpPr>
        <p:spPr>
          <a:xfrm rot="16200000">
            <a:off x="4257647" y="3888367"/>
            <a:ext cx="202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A6015-F266-FA8B-BACB-B2AE25A16FF0}"/>
              </a:ext>
            </a:extLst>
          </p:cNvPr>
          <p:cNvSpPr/>
          <p:nvPr/>
        </p:nvSpPr>
        <p:spPr>
          <a:xfrm>
            <a:off x="6190551" y="383257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20C22E0-DCD6-140B-1662-A2A2432AFD24}"/>
              </a:ext>
            </a:extLst>
          </p:cNvPr>
          <p:cNvSpPr/>
          <p:nvPr/>
        </p:nvSpPr>
        <p:spPr>
          <a:xfrm>
            <a:off x="7371548" y="470811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D5438DB-8140-5034-06C6-A59DF6B7EF12}"/>
              </a:ext>
            </a:extLst>
          </p:cNvPr>
          <p:cNvSpPr/>
          <p:nvPr/>
        </p:nvSpPr>
        <p:spPr>
          <a:xfrm>
            <a:off x="8465163" y="5081999"/>
            <a:ext cx="894442" cy="452874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CD75953-AB3E-B77D-2F7A-8A84860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0122"/>
            <a:ext cx="10501083" cy="782611"/>
          </a:xfrm>
        </p:spPr>
        <p:txBody>
          <a:bodyPr>
            <a:normAutofit/>
          </a:bodyPr>
          <a:lstStyle/>
          <a:p>
            <a:r>
              <a:rPr lang="en-US" dirty="0"/>
              <a:t>SQL compiler (MIT license)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BAC0138-F480-A716-94BD-60413C3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78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3C218-4698-B70B-CAF9-D3D2D0A85985}"/>
              </a:ext>
            </a:extLst>
          </p:cNvPr>
          <p:cNvSpPr txBox="1"/>
          <p:nvPr/>
        </p:nvSpPr>
        <p:spPr>
          <a:xfrm>
            <a:off x="4422773" y="2451629"/>
            <a:ext cx="4075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try.feldera.com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757A0-C796-20BA-848B-B41658932CDA}"/>
              </a:ext>
            </a:extLst>
          </p:cNvPr>
          <p:cNvSpPr txBox="1"/>
          <p:nvPr/>
        </p:nvSpPr>
        <p:spPr>
          <a:xfrm>
            <a:off x="4422773" y="3113616"/>
            <a:ext cx="61197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github.com/feldera/feldera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58060-F420-6913-3778-3AB0670E8E1B}"/>
              </a:ext>
            </a:extLst>
          </p:cNvPr>
          <p:cNvSpPr txBox="1"/>
          <p:nvPr/>
        </p:nvSpPr>
        <p:spPr>
          <a:xfrm>
            <a:off x="4432300" y="3785128"/>
            <a:ext cx="61101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+mn-lt"/>
                <a:cs typeface="+mn-lt"/>
              </a:rPr>
              <a:t>www.feldera.com/community</a:t>
            </a:r>
            <a:endParaRPr lang="en-US" sz="2800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10" name="Picture 9" descr="New Slack Logo 2019 PNG Transparent &amp; SVG Vector - Freebie Supply">
            <a:extLst>
              <a:ext uri="{FF2B5EF4-FFF2-40B4-BE49-F238E27FC236}">
                <a16:creationId xmlns:a16="http://schemas.microsoft.com/office/drawing/2014/main" id="{91D0E32F-BCB4-3AE6-C4B3-CB60DAF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719513"/>
            <a:ext cx="709613" cy="533400"/>
          </a:xfrm>
          <a:prstGeom prst="rect">
            <a:avLst/>
          </a:prstGeom>
        </p:spPr>
      </p:pic>
      <p:pic>
        <p:nvPicPr>
          <p:cNvPr id="11" name="Picture 10" descr="Discord's Branding Guidelines">
            <a:extLst>
              <a:ext uri="{FF2B5EF4-FFF2-40B4-BE49-F238E27FC236}">
                <a16:creationId xmlns:a16="http://schemas.microsoft.com/office/drawing/2014/main" id="{FCE152EA-6002-8906-E6B2-57B0403C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78" y="3767522"/>
            <a:ext cx="602832" cy="437381"/>
          </a:xfrm>
          <a:prstGeom prst="rect">
            <a:avLst/>
          </a:prstGeom>
        </p:spPr>
      </p:pic>
      <p:pic>
        <p:nvPicPr>
          <p:cNvPr id="12" name="Picture 11" descr="Github Logo - Free social media icons">
            <a:extLst>
              <a:ext uri="{FF2B5EF4-FFF2-40B4-BE49-F238E27FC236}">
                <a16:creationId xmlns:a16="http://schemas.microsoft.com/office/drawing/2014/main" id="{82E8C3FE-C5CB-CB20-31F3-099FD54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3043238"/>
            <a:ext cx="542925" cy="542925"/>
          </a:xfrm>
          <a:prstGeom prst="rect">
            <a:avLst/>
          </a:prstGeom>
        </p:spPr>
      </p:pic>
      <p:pic>
        <p:nvPicPr>
          <p:cNvPr id="13" name="Picture 12" descr="Sandbox&quot; Icon - Download for free – Iconduck">
            <a:extLst>
              <a:ext uri="{FF2B5EF4-FFF2-40B4-BE49-F238E27FC236}">
                <a16:creationId xmlns:a16="http://schemas.microsoft.com/office/drawing/2014/main" id="{46B9B045-9851-8741-717F-AAB05528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2308621"/>
            <a:ext cx="561975" cy="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C61C-3E57-2413-B99D-8F0EB9FB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ideas</a:t>
            </a:r>
          </a:p>
        </p:txBody>
      </p:sp>
      <p:pic>
        <p:nvPicPr>
          <p:cNvPr id="6" name="Content Placeholder 5" descr="A close up of playing cards&#10;&#10;Description automatically generated">
            <a:extLst>
              <a:ext uri="{FF2B5EF4-FFF2-40B4-BE49-F238E27FC236}">
                <a16:creationId xmlns:a16="http://schemas.microsoft.com/office/drawing/2014/main" id="{FA4816F0-4474-870E-B62B-41B56CCE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01" y="365125"/>
            <a:ext cx="2886441" cy="1924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CF96-1DDC-D371-B8A3-CA49DB9F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/>
              <p:nvPr/>
            </p:nvSpPr>
            <p:spPr>
              <a:xfrm>
                <a:off x="699144" y="2473798"/>
                <a:ext cx="9370194" cy="2600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System evolution as streams (</a:t>
                </a:r>
                <a:r>
                  <a:rPr lang="en-US" sz="4000" b="1" dirty="0"/>
                  <a:t>snapshots</a:t>
                </a:r>
                <a:r>
                  <a:rPr lang="en-US" sz="4000" dirty="0"/>
                  <a:t>)</a:t>
                </a:r>
                <a:endParaRPr lang="en-US" sz="4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IVM: from </a:t>
                </a:r>
                <a:r>
                  <a:rPr lang="en-US" sz="4000" b="1" dirty="0"/>
                  <a:t>changes</a:t>
                </a:r>
                <a:r>
                  <a:rPr lang="en-US" sz="4000" dirty="0"/>
                  <a:t> to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4000" dirty="0"/>
                  <a:t>-sets: model negative &amp; positive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4" y="2473798"/>
                <a:ext cx="9370194" cy="2600520"/>
              </a:xfrm>
              <a:prstGeom prst="rect">
                <a:avLst/>
              </a:prstGeom>
              <a:blipFill>
                <a:blip r:embed="rId3"/>
                <a:stretch>
                  <a:fillRect l="-2082" t="-4225" r="-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615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6077-7F52-6A39-C66E-5F704A319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77F5B0-ED8E-BFE5-CA1F-704F7D9C98FB}"/>
              </a:ext>
            </a:extLst>
          </p:cNvPr>
          <p:cNvSpPr/>
          <p:nvPr/>
        </p:nvSpPr>
        <p:spPr>
          <a:xfrm>
            <a:off x="5544076" y="2555480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668C92-7C88-D87E-909C-84B127E2BF8A}"/>
              </a:ext>
            </a:extLst>
          </p:cNvPr>
          <p:cNvSpPr/>
          <p:nvPr/>
        </p:nvSpPr>
        <p:spPr>
          <a:xfrm>
            <a:off x="8043594" y="2406281"/>
            <a:ext cx="865085" cy="11885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1BF105-3095-D14C-3E64-2362D52AFD2B}"/>
              </a:ext>
            </a:extLst>
          </p:cNvPr>
          <p:cNvSpPr/>
          <p:nvPr/>
        </p:nvSpPr>
        <p:spPr>
          <a:xfrm>
            <a:off x="4253362" y="2406281"/>
            <a:ext cx="871240" cy="11885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17AFB-624A-BD7A-631F-243B9C49A762}"/>
              </a:ext>
            </a:extLst>
          </p:cNvPr>
          <p:cNvSpPr txBox="1"/>
          <p:nvPr/>
        </p:nvSpPr>
        <p:spPr>
          <a:xfrm>
            <a:off x="4116954" y="2406280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769AC7B-81F0-AF09-8FA3-572C8BDA41DD}"/>
              </a:ext>
            </a:extLst>
          </p:cNvPr>
          <p:cNvSpPr/>
          <p:nvPr/>
        </p:nvSpPr>
        <p:spPr>
          <a:xfrm>
            <a:off x="5124283" y="275009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8F8271D-157C-D047-DC21-DD8A87882B53}"/>
              </a:ext>
            </a:extLst>
          </p:cNvPr>
          <p:cNvSpPr/>
          <p:nvPr/>
        </p:nvSpPr>
        <p:spPr>
          <a:xfrm>
            <a:off x="7613432" y="275009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20A53AF-F3A5-CB6F-C122-0EA973DB2861}"/>
              </a:ext>
            </a:extLst>
          </p:cNvPr>
          <p:cNvSpPr/>
          <p:nvPr/>
        </p:nvSpPr>
        <p:spPr>
          <a:xfrm>
            <a:off x="3689524" y="2737735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7CE858E-98DD-6A62-C39A-C6462D17BFAE}"/>
              </a:ext>
            </a:extLst>
          </p:cNvPr>
          <p:cNvSpPr/>
          <p:nvPr/>
        </p:nvSpPr>
        <p:spPr>
          <a:xfrm>
            <a:off x="8919740" y="2737735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86C4195-7A83-1957-9095-6DC7B1983ECA}"/>
              </a:ext>
            </a:extLst>
          </p:cNvPr>
          <p:cNvSpPr/>
          <p:nvPr/>
        </p:nvSpPr>
        <p:spPr>
          <a:xfrm>
            <a:off x="1103210" y="2646958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FD51487-AE43-F286-C03B-46B03B44551A}"/>
              </a:ext>
            </a:extLst>
          </p:cNvPr>
          <p:cNvSpPr/>
          <p:nvPr/>
        </p:nvSpPr>
        <p:spPr>
          <a:xfrm>
            <a:off x="10890602" y="2649100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EB45CD-6C60-936B-027D-5C5146B08C13}"/>
              </a:ext>
            </a:extLst>
          </p:cNvPr>
          <p:cNvCxnSpPr>
            <a:cxnSpLocks/>
            <a:stCxn id="35" idx="0"/>
            <a:endCxn id="37" idx="0"/>
          </p:cNvCxnSpPr>
          <p:nvPr/>
        </p:nvCxnSpPr>
        <p:spPr>
          <a:xfrm rot="16200000" flipH="1" flipV="1">
            <a:off x="3484327" y="1629765"/>
            <a:ext cx="446147" cy="1999176"/>
          </a:xfrm>
          <a:prstGeom prst="bentConnector3">
            <a:avLst>
              <a:gd name="adj1" fmla="val -51239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74BF00E-103D-1F07-EE56-D2D33B70DE6D}"/>
              </a:ext>
            </a:extLst>
          </p:cNvPr>
          <p:cNvSpPr/>
          <p:nvPr/>
        </p:nvSpPr>
        <p:spPr>
          <a:xfrm>
            <a:off x="3834628" y="2296408"/>
            <a:ext cx="5431324" cy="258263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9D12D4-7B08-EBA5-1904-415E8D5B99D9}"/>
              </a:ext>
            </a:extLst>
          </p:cNvPr>
          <p:cNvSpPr txBox="1"/>
          <p:nvPr/>
        </p:nvSpPr>
        <p:spPr>
          <a:xfrm>
            <a:off x="7897926" y="2690621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pic>
        <p:nvPicPr>
          <p:cNvPr id="78" name="Picture 77" descr="A close up of a cylinder&#10;&#10;Description automatically generated">
            <a:extLst>
              <a:ext uri="{FF2B5EF4-FFF2-40B4-BE49-F238E27FC236}">
                <a16:creationId xmlns:a16="http://schemas.microsoft.com/office/drawing/2014/main" id="{2B53EF2C-14B1-B471-506C-14F3F5DB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80047" y="4081488"/>
            <a:ext cx="557303" cy="6094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4A8D635-6DD2-DDA3-D1BD-D2A74CA7A54B}"/>
              </a:ext>
            </a:extLst>
          </p:cNvPr>
          <p:cNvSpPr txBox="1"/>
          <p:nvPr/>
        </p:nvSpPr>
        <p:spPr>
          <a:xfrm>
            <a:off x="5627558" y="5907939"/>
            <a:ext cx="210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Checkpoints (</a:t>
            </a:r>
            <a:r>
              <a:rPr lang="en-US" i="1" dirty="0" err="1">
                <a:solidFill>
                  <a:schemeClr val="tx1"/>
                </a:solidFill>
              </a:rPr>
              <a:t>CoW</a:t>
            </a:r>
            <a:r>
              <a:rPr lang="en-US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0" name="Arrow: Up-Down 79">
            <a:extLst>
              <a:ext uri="{FF2B5EF4-FFF2-40B4-BE49-F238E27FC236}">
                <a16:creationId xmlns:a16="http://schemas.microsoft.com/office/drawing/2014/main" id="{6C78F349-1D91-195E-D17F-CB984FCFD155}"/>
              </a:ext>
            </a:extLst>
          </p:cNvPr>
          <p:cNvSpPr/>
          <p:nvPr/>
        </p:nvSpPr>
        <p:spPr>
          <a:xfrm>
            <a:off x="6388619" y="3437293"/>
            <a:ext cx="372719" cy="695418"/>
          </a:xfrm>
          <a:prstGeom prst="upDownArrow">
            <a:avLst>
              <a:gd name="adj1" fmla="val 544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cylinder&#10;&#10;Description automatically generated">
            <a:extLst>
              <a:ext uri="{FF2B5EF4-FFF2-40B4-BE49-F238E27FC236}">
                <a16:creationId xmlns:a16="http://schemas.microsoft.com/office/drawing/2014/main" id="{123FDB45-E94D-2827-8A8B-639B93875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2448" y="5057182"/>
            <a:ext cx="557303" cy="609432"/>
          </a:xfrm>
          <a:prstGeom prst="rect">
            <a:avLst/>
          </a:prstGeom>
        </p:spPr>
      </p:pic>
      <p:pic>
        <p:nvPicPr>
          <p:cNvPr id="3" name="Picture 2" descr="A close up of a cylinder&#10;&#10;Description automatically generated">
            <a:extLst>
              <a:ext uri="{FF2B5EF4-FFF2-40B4-BE49-F238E27FC236}">
                <a16:creationId xmlns:a16="http://schemas.microsoft.com/office/drawing/2014/main" id="{90DDDC49-F7C5-998D-8CBD-D0F4BBA2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2017" y="5057182"/>
            <a:ext cx="557303" cy="60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0A6D0-EA57-92C1-A949-73DCF5B0D349}"/>
              </a:ext>
            </a:extLst>
          </p:cNvPr>
          <p:cNvSpPr txBox="1"/>
          <p:nvPr/>
        </p:nvSpPr>
        <p:spPr>
          <a:xfrm>
            <a:off x="5145403" y="5586984"/>
            <a:ext cx="1427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B95F5-5406-A5AC-C9B9-F627A3066B29}"/>
              </a:ext>
            </a:extLst>
          </p:cNvPr>
          <p:cNvSpPr txBox="1"/>
          <p:nvPr/>
        </p:nvSpPr>
        <p:spPr>
          <a:xfrm>
            <a:off x="6684842" y="5586984"/>
            <a:ext cx="105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D0D1BC6-9541-0448-96A6-B934DAD9F379}"/>
              </a:ext>
            </a:extLst>
          </p:cNvPr>
          <p:cNvCxnSpPr>
            <a:stCxn id="78" idx="3"/>
            <a:endCxn id="3" idx="0"/>
          </p:cNvCxnSpPr>
          <p:nvPr/>
        </p:nvCxnSpPr>
        <p:spPr>
          <a:xfrm>
            <a:off x="6837350" y="4386204"/>
            <a:ext cx="373319" cy="670978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D0D05-907C-0EDD-1337-158A5CDEBD60}"/>
              </a:ext>
            </a:extLst>
          </p:cNvPr>
          <p:cNvSpPr txBox="1"/>
          <p:nvPr/>
        </p:nvSpPr>
        <p:spPr>
          <a:xfrm>
            <a:off x="7319706" y="4412386"/>
            <a:ext cx="59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F448177-6E4C-EE38-0C0B-9A148C853702}"/>
              </a:ext>
            </a:extLst>
          </p:cNvPr>
          <p:cNvCxnSpPr>
            <a:cxnSpLocks/>
            <a:stCxn id="2" idx="0"/>
            <a:endCxn id="78" idx="1"/>
          </p:cNvCxnSpPr>
          <p:nvPr/>
        </p:nvCxnSpPr>
        <p:spPr>
          <a:xfrm rot="5400000" flipH="1" flipV="1">
            <a:off x="5730084" y="4507220"/>
            <a:ext cx="670978" cy="428947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55C4F-7276-FA07-E0D1-BA236557B868}"/>
              </a:ext>
            </a:extLst>
          </p:cNvPr>
          <p:cNvSpPr txBox="1"/>
          <p:nvPr/>
        </p:nvSpPr>
        <p:spPr>
          <a:xfrm>
            <a:off x="4900491" y="4426625"/>
            <a:ext cx="85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restore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0C80534-BDF4-3979-9366-15D336225FF1}"/>
              </a:ext>
            </a:extLst>
          </p:cNvPr>
          <p:cNvSpPr/>
          <p:nvPr/>
        </p:nvSpPr>
        <p:spPr>
          <a:xfrm>
            <a:off x="10334873" y="2741137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279D528-7291-233F-96F0-468854AACC1B}"/>
              </a:ext>
            </a:extLst>
          </p:cNvPr>
          <p:cNvSpPr/>
          <p:nvPr/>
        </p:nvSpPr>
        <p:spPr>
          <a:xfrm>
            <a:off x="1982453" y="2758165"/>
            <a:ext cx="53365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82DE0B-30F5-5B0F-2C54-88A00B9F7502}"/>
              </a:ext>
            </a:extLst>
          </p:cNvPr>
          <p:cNvSpPr/>
          <p:nvPr/>
        </p:nvSpPr>
        <p:spPr>
          <a:xfrm>
            <a:off x="2521221" y="2852427"/>
            <a:ext cx="373184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9F2550-EF1D-C046-3414-DBD6CB31477A}"/>
              </a:ext>
            </a:extLst>
          </p:cNvPr>
          <p:cNvSpPr/>
          <p:nvPr/>
        </p:nvSpPr>
        <p:spPr>
          <a:xfrm>
            <a:off x="2894404" y="2852427"/>
            <a:ext cx="535206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6F3477-25A7-4328-1CA2-39A22EF1C987}"/>
              </a:ext>
            </a:extLst>
          </p:cNvPr>
          <p:cNvSpPr/>
          <p:nvPr/>
        </p:nvSpPr>
        <p:spPr>
          <a:xfrm>
            <a:off x="3429610" y="2852427"/>
            <a:ext cx="246648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9CED8C-85DD-49A8-0437-F100766C97AB}"/>
              </a:ext>
            </a:extLst>
          </p:cNvPr>
          <p:cNvSpPr txBox="1"/>
          <p:nvPr/>
        </p:nvSpPr>
        <p:spPr>
          <a:xfrm>
            <a:off x="2509521" y="3430707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stream</a:t>
            </a:r>
          </a:p>
          <a:p>
            <a:pPr algn="ctr"/>
            <a:r>
              <a:rPr lang="en-US" dirty="0"/>
              <a:t>(batches)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918F52-F0BB-E456-6734-168AC7291520}"/>
              </a:ext>
            </a:extLst>
          </p:cNvPr>
          <p:cNvSpPr/>
          <p:nvPr/>
        </p:nvSpPr>
        <p:spPr>
          <a:xfrm>
            <a:off x="9492218" y="2856667"/>
            <a:ext cx="373184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0D89D3-932A-FB1B-A04A-A30E76019AC5}"/>
              </a:ext>
            </a:extLst>
          </p:cNvPr>
          <p:cNvSpPr/>
          <p:nvPr/>
        </p:nvSpPr>
        <p:spPr>
          <a:xfrm>
            <a:off x="9871847" y="2856667"/>
            <a:ext cx="212069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45C0-AAA7-B5A8-25DE-6F9604091695}"/>
              </a:ext>
            </a:extLst>
          </p:cNvPr>
          <p:cNvSpPr/>
          <p:nvPr/>
        </p:nvSpPr>
        <p:spPr>
          <a:xfrm>
            <a:off x="10097182" y="2856667"/>
            <a:ext cx="246648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45970-972F-8CAE-3396-C600CAC784EB}"/>
              </a:ext>
            </a:extLst>
          </p:cNvPr>
          <p:cNvSpPr txBox="1"/>
          <p:nvPr/>
        </p:nvSpPr>
        <p:spPr>
          <a:xfrm>
            <a:off x="9668766" y="2158918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stream</a:t>
            </a:r>
          </a:p>
          <a:p>
            <a:pPr algn="ctr"/>
            <a:r>
              <a:rPr lang="en-US" dirty="0"/>
              <a:t>(batches)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DC982-F1DF-1F3F-0CCA-32877BC99AEF}"/>
              </a:ext>
            </a:extLst>
          </p:cNvPr>
          <p:cNvSpPr txBox="1"/>
          <p:nvPr/>
        </p:nvSpPr>
        <p:spPr>
          <a:xfrm>
            <a:off x="2292276" y="1557403"/>
            <a:ext cx="1502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Pointer: last </a:t>
            </a:r>
          </a:p>
          <a:p>
            <a:pPr algn="ctr"/>
            <a:r>
              <a:rPr lang="en-US" i="1" dirty="0"/>
              <a:t>checkpointed </a:t>
            </a:r>
          </a:p>
          <a:p>
            <a:pPr algn="ctr"/>
            <a:r>
              <a:rPr lang="en-US" i="1" dirty="0"/>
              <a:t>value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914EB0-42A7-24C6-114C-80C9AD15E72B}"/>
              </a:ext>
            </a:extLst>
          </p:cNvPr>
          <p:cNvSpPr/>
          <p:nvPr/>
        </p:nvSpPr>
        <p:spPr>
          <a:xfrm>
            <a:off x="4270319" y="3334606"/>
            <a:ext cx="848558" cy="26301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0CEEF7C-1005-59C2-85CB-084A69C2E3A6}"/>
              </a:ext>
            </a:extLst>
          </p:cNvPr>
          <p:cNvCxnSpPr>
            <a:cxnSpLocks/>
            <a:stCxn id="74" idx="1"/>
            <a:endCxn id="39" idx="2"/>
          </p:cNvCxnSpPr>
          <p:nvPr/>
        </p:nvCxnSpPr>
        <p:spPr>
          <a:xfrm rot="10800000">
            <a:off x="3162007" y="3119395"/>
            <a:ext cx="1108312" cy="3467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354A852-7C49-5B0B-DC0D-CE0ED47DB4FF}"/>
              </a:ext>
            </a:extLst>
          </p:cNvPr>
          <p:cNvCxnSpPr>
            <a:cxnSpLocks/>
            <a:stCxn id="74" idx="1"/>
            <a:endCxn id="49" idx="2"/>
          </p:cNvCxnSpPr>
          <p:nvPr/>
        </p:nvCxnSpPr>
        <p:spPr>
          <a:xfrm rot="10800000">
            <a:off x="3552935" y="3119395"/>
            <a:ext cx="717385" cy="3467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602923B5-C9EC-354C-CB67-86EC3956E030}"/>
              </a:ext>
            </a:extLst>
          </p:cNvPr>
          <p:cNvCxnSpPr>
            <a:cxnSpLocks/>
            <a:stCxn id="56" idx="2"/>
          </p:cNvCxnSpPr>
          <p:nvPr/>
        </p:nvCxnSpPr>
        <p:spPr>
          <a:xfrm rot="5400000">
            <a:off x="10019714" y="2195459"/>
            <a:ext cx="170683" cy="237062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DB0DB2B-1EC1-DF0C-9792-F53F67726583}"/>
              </a:ext>
            </a:extLst>
          </p:cNvPr>
          <p:cNvSpPr txBox="1"/>
          <p:nvPr/>
        </p:nvSpPr>
        <p:spPr>
          <a:xfrm>
            <a:off x="6734421" y="3618288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pipeline</a:t>
            </a:r>
          </a:p>
          <a:p>
            <a:pPr algn="ctr"/>
            <a:r>
              <a:rPr lang="en-US" i="1" dirty="0"/>
              <a:t>state</a:t>
            </a:r>
          </a:p>
        </p:txBody>
      </p:sp>
      <p:pic>
        <p:nvPicPr>
          <p:cNvPr id="110" name="Picture 109" descr="A close up of a cylinder&#10;&#10;Description automatically generated">
            <a:extLst>
              <a:ext uri="{FF2B5EF4-FFF2-40B4-BE49-F238E27FC236}">
                <a16:creationId xmlns:a16="http://schemas.microsoft.com/office/drawing/2014/main" id="{6465E36F-BF7B-4171-2C5B-26783B50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3362" y="5058716"/>
            <a:ext cx="557303" cy="60943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8DC7C873-9B4C-0777-8A18-4F85AD18551E}"/>
              </a:ext>
            </a:extLst>
          </p:cNvPr>
          <p:cNvSpPr txBox="1"/>
          <p:nvPr/>
        </p:nvSpPr>
        <p:spPr>
          <a:xfrm>
            <a:off x="3834627" y="5613499"/>
            <a:ext cx="1427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Older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(deleted)</a:t>
            </a:r>
          </a:p>
        </p:txBody>
      </p:sp>
      <p:sp>
        <p:nvSpPr>
          <p:cNvPr id="112" name="&quot;Not Allowed&quot; Symbol 111">
            <a:extLst>
              <a:ext uri="{FF2B5EF4-FFF2-40B4-BE49-F238E27FC236}">
                <a16:creationId xmlns:a16="http://schemas.microsoft.com/office/drawing/2014/main" id="{DB18FEBE-FFE7-D8CB-A7D4-9C2051E439E2}"/>
              </a:ext>
            </a:extLst>
          </p:cNvPr>
          <p:cNvSpPr/>
          <p:nvPr/>
        </p:nvSpPr>
        <p:spPr>
          <a:xfrm>
            <a:off x="4321969" y="5199993"/>
            <a:ext cx="458026" cy="413505"/>
          </a:xfrm>
          <a:prstGeom prst="noSmoking">
            <a:avLst>
              <a:gd name="adj" fmla="val 1305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818E794-E3AE-FCB4-9C76-D14AAA56E4EA}"/>
              </a:ext>
            </a:extLst>
          </p:cNvPr>
          <p:cNvSpPr txBox="1"/>
          <p:nvPr/>
        </p:nvSpPr>
        <p:spPr>
          <a:xfrm>
            <a:off x="9338870" y="3522940"/>
            <a:ext cx="198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received batch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F088BB-01B0-BFA2-7F8B-6050AE2A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19185767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1066800"/>
            <a:ext cx="11425434" cy="5654675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queries</a:t>
            </a:r>
          </a:p>
          <a:p>
            <a:pPr lvl="1"/>
            <a:r>
              <a:rPr lang="en-US" dirty="0"/>
              <a:t>Any number of queries, including recursive queries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mix of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sources</a:t>
            </a:r>
          </a:p>
          <a:p>
            <a:pPr lvl="1"/>
            <a:r>
              <a:rPr lang="en-US" dirty="0"/>
              <a:t>tables and “streams,” any number of them 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data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to the tables and streams, inputs and outputs </a:t>
            </a:r>
          </a:p>
          <a:p>
            <a:pPr lvl="1"/>
            <a:r>
              <a:rPr lang="en-US" dirty="0"/>
              <a:t>insertions, deletions, updates</a:t>
            </a:r>
          </a:p>
          <a:p>
            <a:r>
              <a:rPr lang="en-US" dirty="0">
                <a:solidFill>
                  <a:srgbClr val="FF0000"/>
                </a:solidFill>
              </a:rPr>
              <a:t>Incremental</a:t>
            </a:r>
            <a:r>
              <a:rPr lang="en-US" dirty="0"/>
              <a:t>ly evaluated (work proportional to the size of the changes)</a:t>
            </a:r>
          </a:p>
          <a:p>
            <a:pPr lvl="1"/>
            <a:r>
              <a:rPr lang="en-US" dirty="0"/>
              <a:t>Incremental view maintenance</a:t>
            </a:r>
          </a:p>
          <a:p>
            <a:r>
              <a:rPr lang="en-US" dirty="0">
                <a:solidFill>
                  <a:srgbClr val="FF0000"/>
                </a:solidFill>
              </a:rPr>
              <a:t>Exact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semantics</a:t>
            </a:r>
          </a:p>
          <a:p>
            <a:pPr lvl="1"/>
            <a:r>
              <a:rPr lang="en-US" dirty="0"/>
              <a:t>Fully deterministic execution, transactional semantics, “strong consistency”</a:t>
            </a:r>
          </a:p>
          <a:p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data representation and algorithms</a:t>
            </a:r>
          </a:p>
          <a:p>
            <a:pPr lvl="1"/>
            <a:r>
              <a:rPr lang="en-US" dirty="0"/>
              <a:t>Uniform data and change representation and computation</a:t>
            </a:r>
          </a:p>
          <a:p>
            <a:r>
              <a:rPr lang="en-US" dirty="0"/>
              <a:t>Computations on </a:t>
            </a:r>
            <a:r>
              <a:rPr lang="en-US" dirty="0">
                <a:solidFill>
                  <a:srgbClr val="FF0000"/>
                </a:solidFill>
              </a:rPr>
              <a:t>unbounded</a:t>
            </a:r>
            <a:r>
              <a:rPr lang="en-US" dirty="0"/>
              <a:t> streams </a:t>
            </a:r>
          </a:p>
          <a:p>
            <a:pPr lvl="1"/>
            <a:r>
              <a:rPr lang="en-US" dirty="0"/>
              <a:t>using finite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9" y="800100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SELECT</a:t>
            </a:r>
            <a:r>
              <a:rPr lang="en-US" sz="2800" dirty="0">
                <a:latin typeface="Consolas" panose="020B0609020204030204" pitchFamily="49" charset="0"/>
              </a:rPr>
              <a:t> …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F94CAA1-16DB-5487-D457-0A208F73AE4B}"/>
              </a:ext>
            </a:extLst>
          </p:cNvPr>
          <p:cNvSpPr/>
          <p:nvPr/>
        </p:nvSpPr>
        <p:spPr>
          <a:xfrm>
            <a:off x="5666219" y="18306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86E295-4560-5CE4-E7FC-D5D6525AF0E7}"/>
              </a:ext>
            </a:extLst>
          </p:cNvPr>
          <p:cNvSpPr/>
          <p:nvPr/>
        </p:nvSpPr>
        <p:spPr>
          <a:xfrm>
            <a:off x="6111696" y="22526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DDD40B-4FE6-48BE-1F7E-D0EED307DA01}"/>
              </a:ext>
            </a:extLst>
          </p:cNvPr>
          <p:cNvSpPr/>
          <p:nvPr/>
        </p:nvSpPr>
        <p:spPr>
          <a:xfrm>
            <a:off x="2678653" y="3104661"/>
            <a:ext cx="1158627" cy="7120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01B22A-3EDC-FF80-7E44-4DE28975EA04}"/>
              </a:ext>
            </a:extLst>
          </p:cNvPr>
          <p:cNvSpPr/>
          <p:nvPr/>
        </p:nvSpPr>
        <p:spPr>
          <a:xfrm>
            <a:off x="5516880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8ED856-3198-BEB0-BF21-CF1C1F561DE7}"/>
              </a:ext>
            </a:extLst>
          </p:cNvPr>
          <p:cNvSpPr/>
          <p:nvPr/>
        </p:nvSpPr>
        <p:spPr>
          <a:xfrm>
            <a:off x="2554843" y="2966093"/>
            <a:ext cx="2819103" cy="113236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C2D5BB-652F-ABFF-27DB-BADC736A1BF6}"/>
              </a:ext>
            </a:extLst>
          </p:cNvPr>
          <p:cNvSpPr txBox="1"/>
          <p:nvPr/>
        </p:nvSpPr>
        <p:spPr>
          <a:xfrm rot="17195010">
            <a:off x="5583108" y="19596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48DB2B6-325B-A714-4A72-52980A2F1FD2}"/>
              </a:ext>
            </a:extLst>
          </p:cNvPr>
          <p:cNvSpPr/>
          <p:nvPr/>
        </p:nvSpPr>
        <p:spPr>
          <a:xfrm>
            <a:off x="8169397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54CCAD6-B39A-B122-1DB3-6738289D2357}"/>
              </a:ext>
            </a:extLst>
          </p:cNvPr>
          <p:cNvSpPr/>
          <p:nvPr/>
        </p:nvSpPr>
        <p:spPr>
          <a:xfrm>
            <a:off x="4026300" y="3112059"/>
            <a:ext cx="1158627" cy="712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5CD78-F6B2-E9AF-6D6D-24BFC17BF642}"/>
              </a:ext>
            </a:extLst>
          </p:cNvPr>
          <p:cNvSpPr txBox="1"/>
          <p:nvPr/>
        </p:nvSpPr>
        <p:spPr>
          <a:xfrm>
            <a:off x="3528447" y="3772401"/>
            <a:ext cx="199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server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CF5514-8657-81BC-8103-74E8918B34D9}"/>
              </a:ext>
            </a:extLst>
          </p:cNvPr>
          <p:cNvSpPr/>
          <p:nvPr/>
        </p:nvSpPr>
        <p:spPr>
          <a:xfrm>
            <a:off x="5818619" y="19830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418ED1D-E81E-E19B-8CF8-2D073CAD3B52}"/>
              </a:ext>
            </a:extLst>
          </p:cNvPr>
          <p:cNvSpPr/>
          <p:nvPr/>
        </p:nvSpPr>
        <p:spPr>
          <a:xfrm>
            <a:off x="6264096" y="24050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BBB1CEB9-0CE5-CA55-92DE-D14015F43C11}"/>
              </a:ext>
            </a:extLst>
          </p:cNvPr>
          <p:cNvSpPr/>
          <p:nvPr/>
        </p:nvSpPr>
        <p:spPr>
          <a:xfrm>
            <a:off x="5669280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9D28D9-BF37-26FA-7F48-8DB2B303B2DC}"/>
              </a:ext>
            </a:extLst>
          </p:cNvPr>
          <p:cNvSpPr txBox="1"/>
          <p:nvPr/>
        </p:nvSpPr>
        <p:spPr>
          <a:xfrm rot="17195010">
            <a:off x="5735508" y="21120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EBD777B-266D-B7BC-FB86-98DD5A153493}"/>
              </a:ext>
            </a:extLst>
          </p:cNvPr>
          <p:cNvSpPr/>
          <p:nvPr/>
        </p:nvSpPr>
        <p:spPr>
          <a:xfrm>
            <a:off x="8321797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8E749A-25C3-1245-51A7-FD56FCD639BB}"/>
              </a:ext>
            </a:extLst>
          </p:cNvPr>
          <p:cNvSpPr/>
          <p:nvPr/>
        </p:nvSpPr>
        <p:spPr>
          <a:xfrm>
            <a:off x="5971019" y="21354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D4A91C-A7F5-1CE1-CEF9-B90B13FDEEC2}"/>
              </a:ext>
            </a:extLst>
          </p:cNvPr>
          <p:cNvSpPr/>
          <p:nvPr/>
        </p:nvSpPr>
        <p:spPr>
          <a:xfrm>
            <a:off x="6416496" y="25574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A0C0C46-F78F-DAA3-A37B-06C109422E55}"/>
              </a:ext>
            </a:extLst>
          </p:cNvPr>
          <p:cNvSpPr/>
          <p:nvPr/>
        </p:nvSpPr>
        <p:spPr>
          <a:xfrm>
            <a:off x="5821680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0211E0-4FA9-CA5E-3427-26F69997384F}"/>
              </a:ext>
            </a:extLst>
          </p:cNvPr>
          <p:cNvSpPr txBox="1"/>
          <p:nvPr/>
        </p:nvSpPr>
        <p:spPr>
          <a:xfrm rot="17195010">
            <a:off x="5887908" y="22644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6FAB143-C622-05F7-A3B5-AD40AC35F196}"/>
              </a:ext>
            </a:extLst>
          </p:cNvPr>
          <p:cNvSpPr/>
          <p:nvPr/>
        </p:nvSpPr>
        <p:spPr>
          <a:xfrm>
            <a:off x="8474197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11B29-09DA-3968-8A6F-68AB93BCDD44}"/>
              </a:ext>
            </a:extLst>
          </p:cNvPr>
          <p:cNvSpPr/>
          <p:nvPr/>
        </p:nvSpPr>
        <p:spPr>
          <a:xfrm>
            <a:off x="6123419" y="22878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CB6DFF-0373-C0E7-AA62-74B9A7275210}"/>
              </a:ext>
            </a:extLst>
          </p:cNvPr>
          <p:cNvSpPr/>
          <p:nvPr/>
        </p:nvSpPr>
        <p:spPr>
          <a:xfrm>
            <a:off x="6568896" y="27098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E201964-5B91-FBE5-B374-398346731F51}"/>
              </a:ext>
            </a:extLst>
          </p:cNvPr>
          <p:cNvSpPr/>
          <p:nvPr/>
        </p:nvSpPr>
        <p:spPr>
          <a:xfrm>
            <a:off x="5974080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47441D-CA77-141C-1C41-22E91A55461E}"/>
              </a:ext>
            </a:extLst>
          </p:cNvPr>
          <p:cNvSpPr txBox="1"/>
          <p:nvPr/>
        </p:nvSpPr>
        <p:spPr>
          <a:xfrm rot="17195010">
            <a:off x="6040308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D2527C4-28E2-12E5-0D4A-1BEE3E34F52F}"/>
              </a:ext>
            </a:extLst>
          </p:cNvPr>
          <p:cNvSpPr/>
          <p:nvPr/>
        </p:nvSpPr>
        <p:spPr>
          <a:xfrm>
            <a:off x="8626597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ED905D-C7B3-0F2A-F4B9-B7069A47DDC4}"/>
              </a:ext>
            </a:extLst>
          </p:cNvPr>
          <p:cNvSpPr txBox="1"/>
          <p:nvPr/>
        </p:nvSpPr>
        <p:spPr>
          <a:xfrm rot="17195010">
            <a:off x="8692825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5073A-AB3E-4374-FAF9-C0855A1EE931}"/>
              </a:ext>
            </a:extLst>
          </p:cNvPr>
          <p:cNvSpPr/>
          <p:nvPr/>
        </p:nvSpPr>
        <p:spPr>
          <a:xfrm>
            <a:off x="2583538" y="4577406"/>
            <a:ext cx="4069278" cy="73977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2112D2-35B4-9F80-3A5D-0ED00E657B0B}"/>
              </a:ext>
            </a:extLst>
          </p:cNvPr>
          <p:cNvSpPr txBox="1"/>
          <p:nvPr/>
        </p:nvSpPr>
        <p:spPr>
          <a:xfrm>
            <a:off x="4746649" y="4875066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manager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DD5189-0D4D-39CF-33D9-E73AAEDCF7DC}"/>
              </a:ext>
            </a:extLst>
          </p:cNvPr>
          <p:cNvSpPr/>
          <p:nvPr/>
        </p:nvSpPr>
        <p:spPr>
          <a:xfrm>
            <a:off x="6740978" y="4562322"/>
            <a:ext cx="929276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103014-CB7B-FAFA-672E-7931DE0613BC}"/>
              </a:ext>
            </a:extLst>
          </p:cNvPr>
          <p:cNvSpPr txBox="1"/>
          <p:nvPr/>
        </p:nvSpPr>
        <p:spPr>
          <a:xfrm>
            <a:off x="675058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metrics service</a:t>
            </a:r>
          </a:p>
        </p:txBody>
      </p:sp>
      <p:sp>
        <p:nvSpPr>
          <p:cNvPr id="79" name="Arrow: Up-Down 78">
            <a:extLst>
              <a:ext uri="{FF2B5EF4-FFF2-40B4-BE49-F238E27FC236}">
                <a16:creationId xmlns:a16="http://schemas.microsoft.com/office/drawing/2014/main" id="{F247AC78-2DCC-AB58-234C-7C3B0C3A59C9}"/>
              </a:ext>
            </a:extLst>
          </p:cNvPr>
          <p:cNvSpPr/>
          <p:nvPr/>
        </p:nvSpPr>
        <p:spPr>
          <a:xfrm>
            <a:off x="3718626" y="4105834"/>
            <a:ext cx="336467" cy="46938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EC9B446D-89E8-C911-BE1E-7FF4D6CDBF5C}"/>
              </a:ext>
            </a:extLst>
          </p:cNvPr>
          <p:cNvSpPr/>
          <p:nvPr/>
        </p:nvSpPr>
        <p:spPr>
          <a:xfrm>
            <a:off x="6859890" y="3576105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Up-Down 83">
            <a:extLst>
              <a:ext uri="{FF2B5EF4-FFF2-40B4-BE49-F238E27FC236}">
                <a16:creationId xmlns:a16="http://schemas.microsoft.com/office/drawing/2014/main" id="{EE633C51-640F-8750-22EA-0AC2AA77DF56}"/>
              </a:ext>
            </a:extLst>
          </p:cNvPr>
          <p:cNvSpPr/>
          <p:nvPr/>
        </p:nvSpPr>
        <p:spPr>
          <a:xfrm>
            <a:off x="5657957" y="3662678"/>
            <a:ext cx="203606" cy="89964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id="{76AE031E-20FC-4052-1901-99860FB8058D}"/>
              </a:ext>
            </a:extLst>
          </p:cNvPr>
          <p:cNvSpPr/>
          <p:nvPr/>
        </p:nvSpPr>
        <p:spPr>
          <a:xfrm>
            <a:off x="5810357" y="3815078"/>
            <a:ext cx="203606" cy="7569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Up-Down 85">
            <a:extLst>
              <a:ext uri="{FF2B5EF4-FFF2-40B4-BE49-F238E27FC236}">
                <a16:creationId xmlns:a16="http://schemas.microsoft.com/office/drawing/2014/main" id="{421562DD-211F-5AEE-BA33-28EC1BBF48AE}"/>
              </a:ext>
            </a:extLst>
          </p:cNvPr>
          <p:cNvSpPr/>
          <p:nvPr/>
        </p:nvSpPr>
        <p:spPr>
          <a:xfrm>
            <a:off x="5962757" y="3967478"/>
            <a:ext cx="203606" cy="6045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Up-Down 86">
            <a:extLst>
              <a:ext uri="{FF2B5EF4-FFF2-40B4-BE49-F238E27FC236}">
                <a16:creationId xmlns:a16="http://schemas.microsoft.com/office/drawing/2014/main" id="{2D1A827B-5170-6CB3-934C-682D6AB435A7}"/>
              </a:ext>
            </a:extLst>
          </p:cNvPr>
          <p:cNvSpPr/>
          <p:nvPr/>
        </p:nvSpPr>
        <p:spPr>
          <a:xfrm>
            <a:off x="6115157" y="4119878"/>
            <a:ext cx="203606" cy="4521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Up-Down 88">
            <a:extLst>
              <a:ext uri="{FF2B5EF4-FFF2-40B4-BE49-F238E27FC236}">
                <a16:creationId xmlns:a16="http://schemas.microsoft.com/office/drawing/2014/main" id="{174B8067-C4F0-B4F9-9EA0-F29CCF10530A}"/>
              </a:ext>
            </a:extLst>
          </p:cNvPr>
          <p:cNvSpPr/>
          <p:nvPr/>
        </p:nvSpPr>
        <p:spPr>
          <a:xfrm>
            <a:off x="4445007" y="5332267"/>
            <a:ext cx="336467" cy="53205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F74D14-6AF9-F93F-7897-96E6EAADA38D}"/>
              </a:ext>
            </a:extLst>
          </p:cNvPr>
          <p:cNvSpPr txBox="1"/>
          <p:nvPr/>
        </p:nvSpPr>
        <p:spPr>
          <a:xfrm>
            <a:off x="3965496" y="5361434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FE648A2D-3A2B-03DF-83CD-DD40D741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79" t="32382" r="8416" b="32745"/>
          <a:stretch/>
        </p:blipFill>
        <p:spPr>
          <a:xfrm>
            <a:off x="7209809" y="3756059"/>
            <a:ext cx="1118835" cy="32225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645AC7-9D60-7D06-69A7-E7CD6C1B91D6}"/>
              </a:ext>
            </a:extLst>
          </p:cNvPr>
          <p:cNvSpPr txBox="1"/>
          <p:nvPr/>
        </p:nvSpPr>
        <p:spPr>
          <a:xfrm>
            <a:off x="6666385" y="2298989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service</a:t>
            </a:r>
          </a:p>
        </p:txBody>
      </p:sp>
      <p:pic>
        <p:nvPicPr>
          <p:cNvPr id="96" name="Graphic 95" descr="User with solid fill">
            <a:extLst>
              <a:ext uri="{FF2B5EF4-FFF2-40B4-BE49-F238E27FC236}">
                <a16:creationId xmlns:a16="http://schemas.microsoft.com/office/drawing/2014/main" id="{04158322-6D0E-DD89-166B-B25692B6D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2321" y="5449303"/>
            <a:ext cx="914400" cy="914400"/>
          </a:xfrm>
          <a:prstGeom prst="rect">
            <a:avLst/>
          </a:prstGeom>
        </p:spPr>
      </p:pic>
      <p:sp>
        <p:nvSpPr>
          <p:cNvPr id="97" name="Arrow: Left-Up 96">
            <a:extLst>
              <a:ext uri="{FF2B5EF4-FFF2-40B4-BE49-F238E27FC236}">
                <a16:creationId xmlns:a16="http://schemas.microsoft.com/office/drawing/2014/main" id="{37B30CD8-DE04-D4BF-93DA-591E8766D277}"/>
              </a:ext>
            </a:extLst>
          </p:cNvPr>
          <p:cNvSpPr/>
          <p:nvPr/>
        </p:nvSpPr>
        <p:spPr>
          <a:xfrm flipH="1">
            <a:off x="5998876" y="5332266"/>
            <a:ext cx="697198" cy="663192"/>
          </a:xfrm>
          <a:prstGeom prst="leftUpArrow">
            <a:avLst>
              <a:gd name="adj1" fmla="val 2248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EED761-D90E-B21E-8064-8F34E929BA5E}"/>
              </a:ext>
            </a:extLst>
          </p:cNvPr>
          <p:cNvSpPr txBox="1"/>
          <p:nvPr/>
        </p:nvSpPr>
        <p:spPr>
          <a:xfrm>
            <a:off x="6719044" y="5440373"/>
            <a:ext cx="161159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</a:p>
          <a:p>
            <a:r>
              <a:rPr lang="en-US" dirty="0"/>
              <a:t>authentication 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EE869B-F224-7E5D-BF37-1616BA8936A9}"/>
              </a:ext>
            </a:extLst>
          </p:cNvPr>
          <p:cNvSpPr/>
          <p:nvPr/>
        </p:nvSpPr>
        <p:spPr>
          <a:xfrm>
            <a:off x="7762800" y="4571990"/>
            <a:ext cx="1089448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414746-E12A-A43C-D8A8-FBB3A390EFDA}"/>
              </a:ext>
            </a:extLst>
          </p:cNvPr>
          <p:cNvSpPr txBox="1"/>
          <p:nvPr/>
        </p:nvSpPr>
        <p:spPr>
          <a:xfrm>
            <a:off x="779934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service</a:t>
            </a:r>
          </a:p>
        </p:txBody>
      </p:sp>
      <p:sp>
        <p:nvSpPr>
          <p:cNvPr id="101" name="Arrow: Up-Down 100">
            <a:extLst>
              <a:ext uri="{FF2B5EF4-FFF2-40B4-BE49-F238E27FC236}">
                <a16:creationId xmlns:a16="http://schemas.microsoft.com/office/drawing/2014/main" id="{C4CD7067-13F2-ED78-D446-910FBF8AE13B}"/>
              </a:ext>
            </a:extLst>
          </p:cNvPr>
          <p:cNvSpPr/>
          <p:nvPr/>
        </p:nvSpPr>
        <p:spPr>
          <a:xfrm>
            <a:off x="8268214" y="3609062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cylinder&#10;&#10;Description automatically generated">
            <a:extLst>
              <a:ext uri="{FF2B5EF4-FFF2-40B4-BE49-F238E27FC236}">
                <a16:creationId xmlns:a16="http://schemas.microsoft.com/office/drawing/2014/main" id="{0FF2F9FB-6AE5-3AFB-F621-B5BD039F4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92811" y="4627893"/>
            <a:ext cx="417834" cy="594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BDFDD-C467-3C1A-AC40-BD2DF99AA1CC}"/>
              </a:ext>
            </a:extLst>
          </p:cNvPr>
          <p:cNvSpPr txBox="1"/>
          <p:nvPr/>
        </p:nvSpPr>
        <p:spPr>
          <a:xfrm>
            <a:off x="3220251" y="4598067"/>
            <a:ext cx="111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persistent</a:t>
            </a:r>
          </a:p>
          <a:p>
            <a:r>
              <a:rPr lang="en-US" dirty="0"/>
              <a:t>state DB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80333C0C-9963-99AE-3BD3-2C6AE58326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9100" y="550659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884FFB-068B-EA63-34AB-5AF208285E68}"/>
              </a:ext>
            </a:extLst>
          </p:cNvPr>
          <p:cNvCxnSpPr/>
          <p:nvPr/>
        </p:nvCxnSpPr>
        <p:spPr>
          <a:xfrm>
            <a:off x="2458306" y="5377886"/>
            <a:ext cx="686393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D120E3-F3EF-BEE2-682D-143BAF9BE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34" y="5032527"/>
            <a:ext cx="650087" cy="2852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F65A9-26BF-D43F-9030-D1C92DD8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Feldera cloud service</a:t>
            </a:r>
          </a:p>
        </p:txBody>
      </p:sp>
    </p:spTree>
    <p:extLst>
      <p:ext uri="{BB962C8B-B14F-4D97-AF65-F5344CB8AC3E}">
        <p14:creationId xmlns:p14="http://schemas.microsoft.com/office/powerpoint/2010/main" val="166692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37C9-0BF4-B8CC-7114-016D549B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</p:spPr>
            <p:txBody>
              <a:bodyPr/>
              <a:lstStyle/>
              <a:p>
                <a:r>
                  <a:rPr lang="en-US"/>
                  <a:t>In general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can be much faster</a:t>
                </a:r>
              </a:p>
              <a:p>
                <a:r>
                  <a:rPr lang="en-US"/>
                  <a:t>But it may maintain a lot of internal state (indexes)</a:t>
                </a:r>
              </a:p>
              <a:p>
                <a:pPr lvl="1"/>
                <a:r>
                  <a:rPr lang="en-US"/>
                  <a:t>Time-space trade-off</a:t>
                </a:r>
              </a:p>
              <a:p>
                <a:pPr marL="0" indent="0">
                  <a:buNone/>
                </a:pPr>
                <a:endParaRPr lang="en-US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can be itself large</a:t>
                </a:r>
              </a:p>
              <a:p>
                <a:endParaRPr lang="en-US"/>
              </a:p>
              <a:p>
                <a:r>
                  <a:rPr lang="en-US"/>
                  <a:t>There is no easy way to 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itself</a:t>
                </a:r>
              </a:p>
              <a:p>
                <a:pPr lvl="1"/>
                <a:r>
                  <a:rPr lang="en-US"/>
                  <a:t>You can always use brute-force:</a:t>
                </a:r>
              </a:p>
              <a:p>
                <a:pPr lvl="1"/>
                <a:r>
                  <a:rPr lang="en-US"/>
                  <a:t>Feed the entire database as a big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  <a:blipFill>
                <a:blip r:embed="rId2"/>
                <a:stretch>
                  <a:fillRect l="-1022" t="-196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69B9F-B2FD-9C81-D89B-14506378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6" name="Graphic 5" descr="Scales of justice outline">
            <a:extLst>
              <a:ext uri="{FF2B5EF4-FFF2-40B4-BE49-F238E27FC236}">
                <a16:creationId xmlns:a16="http://schemas.microsoft.com/office/drawing/2014/main" id="{249ADCCD-CCFD-B150-32CC-CEA07A35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46" y="1690688"/>
            <a:ext cx="3966796" cy="39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9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0" y="2413747"/>
            <a:ext cx="7402606" cy="3763216"/>
          </a:xfrm>
        </p:spPr>
        <p:txBody>
          <a:bodyPr>
            <a:normAutofit/>
          </a:bodyPr>
          <a:lstStyle/>
          <a:p>
            <a:r>
              <a:rPr lang="en-US" sz="3600" dirty="0"/>
              <a:t>Today’s DBs cannot handle </a:t>
            </a:r>
            <a:br>
              <a:rPr lang="en-US" sz="3600" dirty="0"/>
            </a:br>
            <a:r>
              <a:rPr lang="en-US" sz="3600" b="1" dirty="0"/>
              <a:t>negative</a:t>
            </a:r>
            <a:r>
              <a:rPr lang="en-US" sz="3600" dirty="0"/>
              <a:t> changes</a:t>
            </a:r>
            <a:endParaRPr lang="en-US" sz="2000" dirty="0"/>
          </a:p>
          <a:p>
            <a:r>
              <a:rPr lang="en-US" sz="3600" dirty="0"/>
              <a:t>Existing IVM algorithms have</a:t>
            </a:r>
            <a:br>
              <a:rPr lang="en-US" sz="3600" dirty="0"/>
            </a:br>
            <a:r>
              <a:rPr lang="en-US" sz="3600" dirty="0"/>
              <a:t>many restrictions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 descr="A close-up of a flower bud&#10;&#10;Description automatically generated">
            <a:extLst>
              <a:ext uri="{FF2B5EF4-FFF2-40B4-BE49-F238E27FC236}">
                <a16:creationId xmlns:a16="http://schemas.microsoft.com/office/drawing/2014/main" id="{4A72C953-81F2-8031-CA04-CD796EE0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41" y="0"/>
            <a:ext cx="4724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549C-E72D-599A-0F94-6F383D31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68358"/>
            <a:ext cx="11476382" cy="1519098"/>
          </a:xfrm>
        </p:spPr>
        <p:txBody>
          <a:bodyPr/>
          <a:lstStyle/>
          <a:p>
            <a:r>
              <a:rPr lang="en-US" dirty="0"/>
              <a:t>Normalized throughput compared to </a:t>
            </a:r>
            <a:r>
              <a:rPr lang="en-US" dirty="0" err="1"/>
              <a:t>Flink</a:t>
            </a:r>
            <a:r>
              <a:rPr lang="en-US" dirty="0"/>
              <a:t> on </a:t>
            </a:r>
            <a:r>
              <a:rPr lang="en-US" dirty="0" err="1"/>
              <a:t>Nexmark</a:t>
            </a:r>
            <a:r>
              <a:rPr lang="en-US" dirty="0"/>
              <a:t> benchmark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1179380-C70F-FFF3-ECF8-AAF05BBF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" y="2236305"/>
            <a:ext cx="12179502" cy="3529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2EE3-A2E8-F42C-2680-2E397EB7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7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/>
              </a:p>
              <a:p>
                <a:r>
                  <a:rPr lang="en-US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for all </a:t>
                </a:r>
                <a:r>
                  <a:rPr lang="en-US" b="1"/>
                  <a:t>primitive</a:t>
                </a:r>
                <a:r>
                  <a:rPr lang="en-US"/>
                  <a:t> operations…</a:t>
                </a:r>
                <a:br>
                  <a:rPr lang="en-US"/>
                </a:br>
                <a:r>
                  <a:rPr lang="en-US"/>
                  <a:t>…then we can </a:t>
                </a:r>
                <a:r>
                  <a:rPr lang="en-US" err="1"/>
                  <a:t>incrementalize</a:t>
                </a:r>
                <a:r>
                  <a:rPr lang="en-US"/>
                  <a:t> </a:t>
                </a:r>
                <a:r>
                  <a:rPr lang="en-US" b="1"/>
                  <a:t>any query</a:t>
                </a:r>
              </a:p>
              <a:p>
                <a:endParaRPr lang="en-US" b="1"/>
              </a:p>
              <a:p>
                <a:r>
                  <a:rPr lang="en-US"/>
                  <a:t>For all standard primitive DB operations</a:t>
                </a:r>
                <a:br>
                  <a:rPr lang="en-US"/>
                </a:br>
                <a:r>
                  <a:rPr lang="en-US"/>
                  <a:t>we know efficient incremental versions</a:t>
                </a: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“</a:t>
            </a:r>
            <a:r>
              <a:rPr lang="en-US" err="1"/>
              <a:t>Shardable</a:t>
            </a:r>
            <a:r>
              <a:rPr lang="en-US"/>
              <a:t>” queries</a:t>
            </a:r>
          </a:p>
          <a:p>
            <a:r>
              <a:rPr lang="en-US"/>
              <a:t>You don’t need to know what’s in </a:t>
            </a:r>
            <a:r>
              <a:rPr lang="en-US">
                <a:latin typeface="Consolas" panose="020B0609020204030204" pitchFamily="49" charset="0"/>
              </a:rPr>
              <a:t>T</a:t>
            </a:r>
            <a:r>
              <a:rPr lang="en-US"/>
              <a:t> to compute the changes to </a:t>
            </a:r>
            <a:r>
              <a:rPr lang="en-US">
                <a:latin typeface="Consolas" panose="020B0609020204030204" pitchFamily="49" charset="0"/>
              </a:rPr>
              <a:t>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" y="1409868"/>
            <a:ext cx="11600060" cy="5244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</a:t>
            </a:r>
            <a:r>
              <a:rPr lang="en-US" dirty="0" err="1"/>
              <a:t>incrementalize</a:t>
            </a:r>
            <a:r>
              <a:rPr lang="en-US" dirty="0"/>
              <a:t> each primitive operator in the query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173-E0F0-F5ED-B16E-C8ACFE0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not always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AC286-5A56-8D9C-93EA-7F17B1DE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DISTINCT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C760-E4A2-5291-C168-B713066D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D1617D-25C9-FE2B-0629-224787DB1CFB}"/>
              </a:ext>
            </a:extLst>
          </p:cNvPr>
          <p:cNvSpPr/>
          <p:nvPr/>
        </p:nvSpPr>
        <p:spPr>
          <a:xfrm>
            <a:off x="5743847" y="2380212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/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blipFill>
                <a:blip r:embed="rId2"/>
                <a:stretch>
                  <a:fillRect l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/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blipFill>
                <a:blip r:embed="rId3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1ACCFFF-E169-854C-90A0-B4F6D0B4E5BD}"/>
              </a:ext>
            </a:extLst>
          </p:cNvPr>
          <p:cNvSpPr/>
          <p:nvPr/>
        </p:nvSpPr>
        <p:spPr>
          <a:xfrm>
            <a:off x="5957625" y="4524847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C97AD-26CB-BCB7-69A6-F2E3BB3DC18D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242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/>
              <a:t>distinct</a:t>
            </a:r>
            <a:r>
              <a:rPr lang="en-US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into a set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76289"/>
              </p:ext>
            </p:extLst>
          </p:nvPr>
        </p:nvGraphicFramePr>
        <p:xfrm>
          <a:off x="4146113" y="3030049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1980"/>
              </p:ext>
            </p:extLst>
          </p:nvPr>
        </p:nvGraphicFramePr>
        <p:xfrm>
          <a:off x="6722251" y="3156877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want work ~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blipFill>
                <a:blip r:embed="rId23"/>
                <a:stretch>
                  <a:fillRect l="-341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/>
              </a:p>
              <a:p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get a structural recursion scheme for incrementalizing </a:t>
            </a:r>
            <a:r>
              <a:rPr lang="en-US" sz="2800" b="1"/>
              <a:t>any</a:t>
            </a:r>
            <a:r>
              <a:rPr lang="en-US" sz="280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</a:t>
            </a:r>
            <a:r>
              <a:rPr lang="en-US" i="1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/>
              <a:t>Incremental View Maintenance</a:t>
            </a:r>
          </a:p>
          <a:p>
            <a:r>
              <a:rPr lang="en-US"/>
              <a:t>Streaming Databases</a:t>
            </a:r>
          </a:p>
          <a:p>
            <a:r>
              <a:rPr lang="en-US"/>
              <a:t>Streaming languages</a:t>
            </a:r>
          </a:p>
          <a:p>
            <a:r>
              <a:rPr lang="en-US"/>
              <a:t>Functional Languages</a:t>
            </a:r>
          </a:p>
          <a:p>
            <a:r>
              <a:rPr lang="en-US"/>
              <a:t>Category theory</a:t>
            </a:r>
          </a:p>
          <a:p>
            <a:r>
              <a:rPr lang="en-US"/>
              <a:t>Dataflow machines</a:t>
            </a:r>
          </a:p>
          <a:p>
            <a:r>
              <a:rPr lang="en-US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Z-sets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</a:t>
                </a:r>
                <a:r>
                  <a:rPr lang="en-US">
                    <a:solidFill>
                      <a:schemeClr val="accent1"/>
                    </a:solidFill>
                  </a:rPr>
                  <a:t>grouping</a:t>
                </a:r>
                <a:r>
                  <a:rPr lang="en-US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r>
                  <a:rPr lang="en-US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, </a:t>
                </a:r>
                <a:br>
                  <a:rPr lang="en-US"/>
                </a:br>
                <a:r>
                  <a:rPr lang="en-US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groupby</a:t>
                </a:r>
                <a:r>
                  <a:rPr lang="en-US"/>
                  <a:t> is a linear function!</a:t>
                </a:r>
              </a:p>
              <a:p>
                <a:pPr lvl="1"/>
                <a:r>
                  <a:rPr lang="en-US"/>
                  <a:t>Each tuple in the input delta will affect only one grouping</a:t>
                </a:r>
              </a:p>
              <a:p>
                <a:pPr lvl="1"/>
                <a:r>
                  <a:rPr lang="en-US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Aggregation functions such as </a:t>
                </a:r>
                <a:r>
                  <a:rPr lang="en-US" i="1"/>
                  <a:t>weighted</a:t>
                </a:r>
                <a:r>
                  <a:rPr lang="en-US"/>
                  <a:t> SUM and COUNT are</a:t>
                </a:r>
                <a:br>
                  <a:rPr lang="en-US"/>
                </a:br>
                <a:r>
                  <a:rPr lang="en-US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!)</a:t>
                </a:r>
              </a:p>
              <a:p>
                <a:r>
                  <a:rPr lang="en-US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r>
                  <a:rPr lang="en-US" err="1"/>
                  <a:t>makeset</a:t>
                </a:r>
                <a:r>
                  <a:rPr lang="en-US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makeset</a:t>
                </a:r>
                <a:r>
                  <a:rPr lang="en-US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/>
              </a:p>
              <a:p>
                <a:r>
                  <a:rPr lang="en-US" err="1"/>
                  <a:t>makeset</a:t>
                </a:r>
                <a:r>
                  <a:rPr lang="en-US"/>
                  <a:t> is </a:t>
                </a:r>
                <a:r>
                  <a:rPr lang="en-US" b="1"/>
                  <a:t>not</a:t>
                </a:r>
                <a:r>
                  <a:rPr lang="en-US"/>
                  <a:t> linear, but it is not expensive to incrementalize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E.g., min, max</a:t>
                </a:r>
              </a:p>
              <a:p>
                <a:r>
                  <a:rPr lang="en-US"/>
                  <a:t>… or their generalization, top-K</a:t>
                </a:r>
              </a:p>
              <a:p>
                <a:r>
                  <a:rPr lang="en-US"/>
                  <a:t>These are not linear on a group structure</a:t>
                </a:r>
                <a:br>
                  <a:rPr lang="en-US"/>
                </a:br>
                <a:r>
                  <a:rPr lang="en-US"/>
                  <a:t>(they are linear on a monoid… but can’t handle negation)</a:t>
                </a:r>
              </a:p>
              <a:p>
                <a:r>
                  <a:rPr lang="en-US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The integral is there to “remember” the full set</a:t>
                </a:r>
              </a:p>
              <a:p>
                <a:r>
                  <a:rPr lang="en-US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Join on two threads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 is the value of input </a:t>
                </a:r>
                <a:r>
                  <a:rPr lang="en-US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r>
                  <a:rPr lang="en-US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are 0</a:t>
                </a:r>
              </a:p>
              <a:p>
                <a:r>
                  <a:rPr lang="en-US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EF867-A3BF-DC67-179D-BD1C5112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858" y="1564089"/>
            <a:ext cx="4769095" cy="1257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/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Incremental View Maintenance</a:t>
            </a:r>
          </a:p>
          <a:p>
            <a:r>
              <a:rPr lang="en-US" b="1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reach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edge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A9BD0C-9C5C-39E3-4051-07ECAC10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857" y="1544951"/>
            <a:ext cx="4769095" cy="125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D20C4-8075-9F97-5EB5-1327230C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48" y="3950619"/>
            <a:ext cx="3949903" cy="1181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Cycle rule =&gt;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5001809" y="1398990"/>
            <a:ext cx="2331319" cy="1507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/>
              <a:t>So far we have implemented a recursive </a:t>
            </a:r>
            <a:r>
              <a:rPr lang="en-US" b="1"/>
              <a:t>non-streaming</a:t>
            </a:r>
            <a:r>
              <a:rPr lang="en-US"/>
              <a:t> query</a:t>
            </a:r>
          </a:p>
          <a:p>
            <a:r>
              <a:rPr lang="en-US"/>
              <a:t>To make it incremental we apply the same recipe as before…</a:t>
            </a:r>
          </a:p>
          <a:p>
            <a:r>
              <a:rPr lang="en-US"/>
              <a:t>… treating the non-streaming query as a black-box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C2B1D9-2924-D0EC-44CF-09E9C2F1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" r="9564"/>
          <a:stretch/>
        </p:blipFill>
        <p:spPr>
          <a:xfrm>
            <a:off x="2026850" y="5203582"/>
            <a:ext cx="3577537" cy="105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/>
              </a:p>
              <a:p>
                <a:r>
                  <a:rPr lang="en-US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endParaRPr lang="en-US"/>
              </a:p>
              <a:p>
                <a:r>
                  <a:rPr lang="en-US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/>
                </a:br>
                <a:r>
                  <a:rPr lang="en-US"/>
                  <a:t>by treating the entire circuit like a scalar operator!</a:t>
                </a:r>
              </a:p>
              <a:p>
                <a:r>
                  <a:rPr lang="en-US" b="1"/>
                  <a:t>Theorem</a:t>
                </a:r>
                <a:r>
                  <a:rPr lang="en-US"/>
                  <a:t>: lifting a circuit is the same a lifting every operator</a:t>
                </a:r>
              </a:p>
              <a:p>
                <a:pPr lvl="1"/>
                <a:r>
                  <a:rPr lang="en-US"/>
                  <a:t>Works even for loops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3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AC45BDB-53C5-99D2-EA9D-A490C467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32" y="1512926"/>
            <a:ext cx="3726227" cy="6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 chain and cycle rules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Incremental streaming</a:t>
            </a:r>
          </a:p>
          <a:p>
            <a:r>
              <a:rPr lang="en-US" sz="240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Non-incremental streaming</a:t>
            </a:r>
          </a:p>
          <a:p>
            <a:r>
              <a:rPr lang="en-US" sz="240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8FF3B-7E4C-8D50-04E6-9605EE9B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78" y="5407621"/>
            <a:ext cx="4502381" cy="1143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C2F5D1-DDD8-F3C7-B872-4807B171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03" y="3564660"/>
            <a:ext cx="5397777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8073D-426E-87F1-2084-8925F5EC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0" y="4990345"/>
            <a:ext cx="5397777" cy="100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is a group!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251012" cy="263069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4364284" cy="2508401"/>
          </a:xfrm>
          <a:prstGeom prst="bentConnector3">
            <a:avLst>
              <a:gd name="adj1" fmla="val 1000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The math works out fine</a:t>
                </a:r>
              </a:p>
              <a:p>
                <a:r>
                  <a:rPr lang="en-US"/>
                  <a:t>Even for higher dimensions</a:t>
                </a:r>
              </a:p>
              <a:p>
                <a:r>
                  <a:rPr lang="en-US"/>
                  <a:t>But it becomes less intuitive</a:t>
                </a:r>
              </a:p>
              <a:p>
                <a:r>
                  <a:rPr lang="en-US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/>
          </a:p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Dataflow graphs (query plans)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/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1797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  <a:p>
            <a:r>
              <a:rPr lang="en-US" sz="200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DBSP is inspired by DD</a:t>
                </a:r>
              </a:p>
              <a:p>
                <a:r>
                  <a:rPr lang="en-US" sz="2400">
                    <a:hlinkClick r:id="rId2"/>
                  </a:rPr>
                  <a:t>https://github.com/TimelyDataflow/differential-dataflow</a:t>
                </a:r>
                <a:r>
                  <a:rPr lang="en-US"/>
                  <a:t> </a:t>
                </a:r>
              </a:p>
              <a:p>
                <a:r>
                  <a:rPr lang="en-US"/>
                  <a:t>DBSP is much simpler than DD</a:t>
                </a:r>
              </a:p>
              <a:p>
                <a:pPr lvl="1"/>
                <a:r>
                  <a:rPr lang="en-US"/>
                  <a:t>DD has the notion of “change” built-in</a:t>
                </a:r>
              </a:p>
              <a:p>
                <a:pPr lvl="1"/>
                <a:r>
                  <a:rPr lang="en-US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/>
              </a:p>
              <a:p>
                <a:r>
                  <a:rPr lang="en-US"/>
                  <a:t>DD is more general</a:t>
                </a:r>
              </a:p>
              <a:p>
                <a:pPr lvl="1"/>
                <a:r>
                  <a:rPr lang="en-US"/>
                  <a:t>DBSP requires that input changes are streamed in time order</a:t>
                </a:r>
              </a:p>
              <a:p>
                <a:pPr lvl="1"/>
                <a:r>
                  <a:rPr lang="en-US"/>
                  <a:t>In DD changes can be made at any time, not just in time order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3458</Words>
  <Application>Microsoft Office PowerPoint</Application>
  <PresentationFormat>Widescreen</PresentationFormat>
  <Paragraphs>1031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1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Theme</vt:lpstr>
      <vt:lpstr>DBSP:  Incremental Computation on Streams and Its Applications  to Databases</vt:lpstr>
      <vt:lpstr>What is this talk about?</vt:lpstr>
      <vt:lpstr>Resources</vt:lpstr>
      <vt:lpstr>PowerPoint Presentation</vt:lpstr>
      <vt:lpstr>Setup: A database and a query</vt:lpstr>
      <vt:lpstr>Periodic query evaluation</vt:lpstr>
      <vt:lpstr>Incremental View Maintenance</vt:lpstr>
      <vt:lpstr>Outline</vt:lpstr>
      <vt:lpstr>Dataflow graphs (query plans)</vt:lpstr>
      <vt:lpstr>Streams</vt:lpstr>
      <vt:lpstr>Groups</vt:lpstr>
      <vt:lpstr>Analog and digital signals</vt:lpstr>
      <vt:lpstr>Nyquist–Shannon sampling theorem</vt:lpstr>
      <vt:lpstr>Silence</vt:lpstr>
      <vt:lpstr>Stream computations</vt:lpstr>
      <vt:lpstr>Lifting (DBSP operator #1)</vt:lpstr>
      <vt:lpstr>Amplification</vt:lpstr>
      <vt:lpstr>Negation</vt:lpstr>
      <vt:lpstr>Noise cancellation</vt:lpstr>
      <vt:lpstr>Delay (z^(-1) ) (DBSP operator #1)</vt:lpstr>
      <vt:lpstr>Computing changes (deltas) Differentiation</vt:lpstr>
      <vt:lpstr>Integration</vt:lpstr>
      <vt:lpstr>D and I “cancel out”</vt:lpstr>
      <vt:lpstr>PowerPoint Presentation</vt:lpstr>
      <vt:lpstr>Outline</vt:lpstr>
      <vt:lpstr>All databases are streaming databases!</vt:lpstr>
      <vt:lpstr>Views are lifted queries</vt:lpstr>
      <vt:lpstr>Remember this picture?</vt:lpstr>
      <vt:lpstr>Some interesting streams</vt:lpstr>
      <vt:lpstr>Outline</vt:lpstr>
      <vt:lpstr>Views are lifted queries</vt:lpstr>
      <vt:lpstr>Incremental view maintenance of view V</vt:lpstr>
      <vt:lpstr>Incremental view maintenance</vt:lpstr>
      <vt:lpstr>Incremental queries are streaming systems</vt:lpstr>
      <vt:lpstr>Linear operators</vt:lpstr>
      <vt:lpstr>The chain rule</vt:lpstr>
      <vt:lpstr>Bilinear operators</vt:lpstr>
      <vt:lpstr>Incremental Cartesian Product</vt:lpstr>
      <vt:lpstr>Outline</vt:lpstr>
      <vt:lpstr>Hold on! This is not well-defined!</vt:lpstr>
      <vt:lpstr>Z-sets</vt:lpstr>
      <vt:lpstr>Z-sets are magic!</vt:lpstr>
      <vt:lpstr>Relational algebra in Z-sets</vt:lpstr>
      <vt:lpstr>Algorithm for incremental view maintenance </vt:lpstr>
      <vt:lpstr>Example: (1) create circuit</vt:lpstr>
      <vt:lpstr>Remove distinct calls</vt:lpstr>
      <vt:lpstr>(2) Lift and (3) Incrementalize</vt:lpstr>
      <vt:lpstr>(4) optimize</vt:lpstr>
      <vt:lpstr>Outline</vt:lpstr>
      <vt:lpstr>Formal verification</vt:lpstr>
      <vt:lpstr>The start-up</vt:lpstr>
      <vt:lpstr>DBSP Library</vt:lpstr>
      <vt:lpstr>Interacting with the outside world</vt:lpstr>
      <vt:lpstr>SQL compiler (MIT license)</vt:lpstr>
      <vt:lpstr>PowerPoint Presentation</vt:lpstr>
      <vt:lpstr>Three main ideas</vt:lpstr>
      <vt:lpstr>Extra slides</vt:lpstr>
      <vt:lpstr>Fault Tolerance</vt:lpstr>
      <vt:lpstr>No compromises!</vt:lpstr>
      <vt:lpstr>Feldera cloud service</vt:lpstr>
      <vt:lpstr>Trade-offs</vt:lpstr>
      <vt:lpstr>Why hasn’t anyone done this yet?</vt:lpstr>
      <vt:lpstr>Normalized throughput compared to Flink on Nexmark benchmark</vt:lpstr>
      <vt:lpstr>Z-set addition</vt:lpstr>
      <vt:lpstr>Incremental operators</vt:lpstr>
      <vt:lpstr>A linear query</vt:lpstr>
      <vt:lpstr>Summary</vt:lpstr>
      <vt:lpstr>It’s not always obvious</vt:lpstr>
      <vt:lpstr>The distinct operator</vt:lpstr>
      <vt:lpstr>The cycle rule</vt:lpstr>
      <vt:lpstr>Incremental distinct</vt:lpstr>
      <vt:lpstr>Related work</vt:lpstr>
      <vt:lpstr>Materialized View Update Problem</vt:lpstr>
      <vt:lpstr>Indexed Z-sets</vt:lpstr>
      <vt:lpstr>Group-by</vt:lpstr>
      <vt:lpstr>Aggregation</vt:lpstr>
      <vt:lpstr>Non-linear aggregations</vt:lpstr>
      <vt:lpstr>Parallelization</vt:lpstr>
      <vt:lpstr>Theorem: this circuit computes fixed-point of R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DBSP vs Differential Dataflow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3</cp:revision>
  <dcterms:created xsi:type="dcterms:W3CDTF">2021-06-30T23:48:55Z</dcterms:created>
  <dcterms:modified xsi:type="dcterms:W3CDTF">2024-12-07T08:33:57Z</dcterms:modified>
</cp:coreProperties>
</file>